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4v" ContentType="vide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80" r:id="rId2"/>
    <p:sldId id="277" r:id="rId3"/>
    <p:sldId id="291" r:id="rId4"/>
    <p:sldId id="295" r:id="rId5"/>
    <p:sldId id="292" r:id="rId6"/>
    <p:sldId id="294" r:id="rId7"/>
    <p:sldId id="293" r:id="rId8"/>
    <p:sldId id="296" r:id="rId9"/>
    <p:sldId id="289" r:id="rId10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ra" initials="g" lastIdx="1" clrIdx="0">
    <p:extLst>
      <p:ext uri="{19B8F6BF-5375-455C-9EA6-DF929625EA0E}">
        <p15:presenceInfo xmlns:p15="http://schemas.microsoft.com/office/powerpoint/2012/main" userId="b75ad705845c6f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80"/>
    <a:srgbClr val="79F104"/>
    <a:srgbClr val="C6DDF4"/>
    <a:srgbClr val="C21F30"/>
    <a:srgbClr val="27A7DF"/>
    <a:srgbClr val="F14A4B"/>
    <a:srgbClr val="F1902C"/>
    <a:srgbClr val="2A1304"/>
    <a:srgbClr val="7D5BA7"/>
    <a:srgbClr val="5C9E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86467" autoAdjust="0"/>
  </p:normalViewPr>
  <p:slideViewPr>
    <p:cSldViewPr snapToGrid="0">
      <p:cViewPr varScale="1">
        <p:scale>
          <a:sx n="93" d="100"/>
          <a:sy n="93" d="100"/>
        </p:scale>
        <p:origin x="116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4v>
</file>

<file path=ppt/media/media2.mp3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754EFD-CCA7-4373-B981-F454E62D6603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696D22-A716-4BA4-AAE4-E7A1B0C278F6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49437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37572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This example shows that events can have parameters. The constructor of the Event class takes an additional parameter, called data, that can be a dictionary with named parameters.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2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18712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We run four b-threads, each requesting one of the events and exists.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3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99480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The set of paths from top to bottom is all possible sequences containing each of these events exactly once.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4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95030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Events with data allow to use the powerful event-set </a:t>
            </a:r>
            <a:r>
              <a:rPr lang="en-US" dirty="0" err="1">
                <a:effectLst/>
              </a:rPr>
              <a:t>mechanims</a:t>
            </a:r>
            <a:r>
              <a:rPr lang="en-US" dirty="0">
                <a:effectLst/>
              </a:rPr>
              <a:t> provided by Provengo. In this example, we see a b-threads that waits-for and blocks sets of events using this mechanism.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5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81451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The constructor of an event-set takes two parameters: the name of the set and a function that filters events. The function is a way to specify the set that we want to wait-for or block using a condition. In this case we wait for B events with short length and block A events with old 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28102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dirty="0">
                <a:effectLst/>
              </a:rPr>
              <a:t>The result is that the old A event, marked in Orange, cannot be triggered until the short B event, marked in blue. Note that the b-thread that blocks an waits for events is not tailored for the specific events triggered in this example. It actually waits-for and blocks an infinite set of events!.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7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50171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The outcome is such that the preceding ‘A’ event, highlighted in orange, is unable to be activated until the brief ‘B’ event, denoted in blue, has occurred. Note that the b-thread, which blocks and awaits events, is not specifically designed for the particular events triggered in this instance. In fact, it is designed to wait-for and block an infinite set of events.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8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58696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Concluding our lesson, we have learned to effectively utilize event sets and apply them as filters for events based on their data.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96D22-A716-4BA4-AAE4-E7A1B0C278F6}" type="slidenum">
              <a:rPr lang="LID4096" smtClean="0"/>
              <a:t>9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47414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0ECD9-229C-403D-B422-5D6BCAC3E2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84A422-3EF4-402F-82CF-F3B6F1EA82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0FC54-3C60-48F6-B1C7-4634F60FD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E921F5-4EC4-48D4-B17E-B29BB8FC1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A8C7E-FA44-42BA-89A0-EACD5120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8948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65CFF-5229-457A-94B4-CBC112D60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841EDF-77BA-4ECE-A5B4-959A42797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D5319-F84E-4ABD-8B1B-55D48BF4F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140DA-C513-49C5-94A0-984068732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F7C81-229A-4510-9F8E-D219CAD07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22070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992D1-7648-4DF0-8EC5-E41ECF008C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D818D5-4E3E-45F6-832C-AEFC6D08D4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D958D-5502-4E87-8EC6-16A34EDED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76FC9-F50D-4554-ABDC-5A8725491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F0372-7753-49C3-8964-7C425F729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8960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D45E2-0CB1-4F33-BFF8-58CFF968B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25931-79B5-4F3F-A554-86E7EFF82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B4521-3939-4A1B-99EA-2D8CB373C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F2DEC-890D-4EF0-9B58-026CAB301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1D779-B805-4C72-88B3-EFDFB193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8438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3AFAE-33B1-47E8-A08D-4DD5BF7F6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09A63-E790-4000-9473-7EDFAF3BC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B94CF-5E48-4E0A-8F82-540E68471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AB575-03D4-455A-B32B-5B2CC483F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1472F-AEA8-4DD2-A4AF-6A7B2E0C0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5969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91D29-C206-4CC3-8F43-96F5D25E3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55EA7-9DF6-461E-A13E-B3B64D6A77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5BE905-7C64-4D7D-A9FD-CDD39981A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5D7DE6-48FE-4FA0-A138-65837AE86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23128-7FDD-4400-9BDE-AC9EE4365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8698E-394E-4DD3-8DC0-73F4EA354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479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9FCC5-99C3-4536-AEFB-832A354B4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43A93-C6E7-4315-BC65-CEAD44AC4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6B4178-3AA8-454E-A18F-8D22C1009D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F121A0-8EE7-4F30-A112-2944DF335C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EBBCB5-8770-4965-857F-8E01073E36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EC2DE5-7A06-4871-AC3C-9F9F27BE0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4C8194-C9BA-49BD-B616-B8817CDD2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B749C2-1EDD-41DB-B926-3A5177934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9084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BDA74-96A8-44FE-86D0-A4269272D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5257E3-7014-4DD5-870A-BF110B776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A5842A-3A81-408D-A334-793CF0BAC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3833CF-4141-4568-84CF-55E2BED86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9196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91CD7B-A84F-4728-8B57-D1222E11C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3DFFAE-4E87-4143-8CA0-AC00904A6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D8D0BA-507C-4D69-B701-468FEDC11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6238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52100-14D6-45E6-807D-C47D49252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7B350-6F08-44B6-9B39-9FF857D07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C5670-F484-456F-9C15-5EB78691C8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A9FAC-80B1-47F4-A719-B530189BA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07B5C-F9A1-4E82-B860-A77836522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D8C31-F1A1-47AB-A0E5-9D53D70D7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5498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83BAA-E7BD-4229-8B5D-C6A8FE89E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0102C1-EADC-4AB7-9B90-5B451126FF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0C6D2-550A-4EFE-9215-1121BFC37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9FECF-00B5-4AA3-9217-C77412774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E0ECDB-A25C-4B6E-8C51-1D4D12710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1A388D-5733-401A-9FA1-1B46C8762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1673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3EE113-1DF3-4C56-B57A-292FAC27F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C54400-5651-4FAC-8345-1377066CB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145CC-8763-449C-B358-F8586C6CE2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8321B-832D-4C61-888B-48B5531CEDB9}" type="datetimeFigureOut">
              <a:rPr lang="LID4096" smtClean="0"/>
              <a:t>12/30/2023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E56DF-CDB8-4D90-9048-0A0952D2C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B2138-BE7C-4E5F-B080-6883E89EE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C8B17-F0A4-4F50-98AA-F9D876870E6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15764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3"/><Relationship Id="rId7" Type="http://schemas.openxmlformats.org/officeDocument/2006/relationships/image" Target="../media/image1.png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animation-white">
            <a:hlinkClick r:id="" action="ppaction://media"/>
            <a:extLst>
              <a:ext uri="{FF2B5EF4-FFF2-40B4-BE49-F238E27FC236}">
                <a16:creationId xmlns:a16="http://schemas.microsoft.com/office/drawing/2014/main" id="{9154203E-4836-F275-7CC5-76EECFB93E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75829" y="642410"/>
            <a:ext cx="9108611" cy="51235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4B31F7-3811-5E2F-B0E8-8B606C3EC23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2519" b="23111"/>
          <a:stretch/>
        </p:blipFill>
        <p:spPr>
          <a:xfrm>
            <a:off x="2473961" y="210895"/>
            <a:ext cx="6858000" cy="372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32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060F33C-93B8-8800-1B66-8139EC154739}"/>
              </a:ext>
            </a:extLst>
          </p:cNvPr>
          <p:cNvSpPr txBox="1"/>
          <p:nvPr/>
        </p:nvSpPr>
        <p:spPr>
          <a:xfrm>
            <a:off x="2677703" y="1763798"/>
            <a:ext cx="6656798" cy="378565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anchor="t">
            <a:spAutoFit/>
          </a:bodyPr>
          <a:lstStyle/>
          <a:p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request: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205417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060F33C-93B8-8800-1B66-8139EC154739}"/>
              </a:ext>
            </a:extLst>
          </p:cNvPr>
          <p:cNvSpPr txBox="1"/>
          <p:nvPr/>
        </p:nvSpPr>
        <p:spPr>
          <a:xfrm>
            <a:off x="2677703" y="1763798"/>
            <a:ext cx="6656798" cy="378565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anchor="t">
            <a:spAutoFit/>
          </a:bodyPr>
          <a:lstStyle/>
          <a:p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request: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Merlin">
                <a:extLst>
                  <a:ext uri="{FF2B5EF4-FFF2-40B4-BE49-F238E27FC236}">
                    <a16:creationId xmlns:a16="http://schemas.microsoft.com/office/drawing/2014/main" id="{6EEB6089-37A1-FD4F-DFF1-67BA1E2979E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54197327"/>
                  </p:ext>
                </p:extLst>
              </p:nvPr>
            </p:nvGraphicFramePr>
            <p:xfrm>
              <a:off x="6447286" y="1655661"/>
              <a:ext cx="4021822" cy="520233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021822" cy="5202339"/>
                    </a:xfrm>
                    <a:prstGeom prst="rect">
                      <a:avLst/>
                    </a:prstGeom>
                  </am3d:spPr>
                  <am3d:camera>
                    <am3d:pos x="0" y="0" z="662639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8896" d="1000000"/>
                    <am3d:preTrans dx="-719842" dy="-14054187" dz="-238691"/>
                    <am3d:scale>
                      <am3d:sx n="1000000" d="1000000"/>
                      <am3d:sy n="1000000" d="1000000"/>
                      <am3d:sz n="1000000" d="1000000"/>
                    </am3d:scale>
                    <am3d:rot ax="1508001" ay="-1717126" az="-759875"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9A65AA19-BECB-4387-8358-8AD5134E1D82}">
                      <a3danim:embedAnim xmlns:a3danim="http://schemas.microsoft.com/office/drawing/2018/animation/model3d" animId="1">
                        <a3danim:animPr length="48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1"/>
                    </a:ext>
                  </am3d:extLst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erlin">
                <a:extLst>
                  <a:ext uri="{FF2B5EF4-FFF2-40B4-BE49-F238E27FC236}">
                    <a16:creationId xmlns:a16="http://schemas.microsoft.com/office/drawing/2014/main" id="{6EEB6089-37A1-FD4F-DFF1-67BA1E2979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47286" y="1655661"/>
                <a:ext cx="4021822" cy="52023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2332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1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4833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embedded2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060F33C-93B8-8800-1B66-8139EC154739}"/>
              </a:ext>
            </a:extLst>
          </p:cNvPr>
          <p:cNvSpPr txBox="1"/>
          <p:nvPr/>
        </p:nvSpPr>
        <p:spPr>
          <a:xfrm>
            <a:off x="452066" y="188998"/>
            <a:ext cx="4931594" cy="30469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anchor="t">
            <a:spAutoFit/>
          </a:bodyPr>
          <a:lstStyle/>
          <a:p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}),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request: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32DBD26-A64C-C22C-BE14-288E396C8B9D}"/>
              </a:ext>
            </a:extLst>
          </p:cNvPr>
          <p:cNvSpPr/>
          <p:nvPr/>
        </p:nvSpPr>
        <p:spPr>
          <a:xfrm>
            <a:off x="4315146" y="2774022"/>
            <a:ext cx="3030876" cy="3914454"/>
          </a:xfrm>
          <a:custGeom>
            <a:avLst/>
            <a:gdLst>
              <a:gd name="connsiteX0" fmla="*/ 3030876 w 3030876"/>
              <a:gd name="connsiteY0" fmla="*/ 0 h 3914454"/>
              <a:gd name="connsiteX1" fmla="*/ 523982 w 3030876"/>
              <a:gd name="connsiteY1" fmla="*/ 503434 h 3914454"/>
              <a:gd name="connsiteX2" fmla="*/ 0 w 3030876"/>
              <a:gd name="connsiteY2" fmla="*/ 986320 h 3914454"/>
              <a:gd name="connsiteX3" fmla="*/ 544530 w 3030876"/>
              <a:gd name="connsiteY3" fmla="*/ 1140432 h 3914454"/>
              <a:gd name="connsiteX4" fmla="*/ 1315092 w 3030876"/>
              <a:gd name="connsiteY4" fmla="*/ 1695236 h 3914454"/>
              <a:gd name="connsiteX5" fmla="*/ 1767155 w 3030876"/>
              <a:gd name="connsiteY5" fmla="*/ 1787704 h 3914454"/>
              <a:gd name="connsiteX6" fmla="*/ 2969232 w 3030876"/>
              <a:gd name="connsiteY6" fmla="*/ 1952090 h 3914454"/>
              <a:gd name="connsiteX7" fmla="*/ 2928135 w 3030876"/>
              <a:gd name="connsiteY7" fmla="*/ 1941816 h 3914454"/>
              <a:gd name="connsiteX8" fmla="*/ 2219218 w 3030876"/>
              <a:gd name="connsiteY8" fmla="*/ 2137025 h 3914454"/>
              <a:gd name="connsiteX9" fmla="*/ 1921267 w 3030876"/>
              <a:gd name="connsiteY9" fmla="*/ 2229493 h 3914454"/>
              <a:gd name="connsiteX10" fmla="*/ 1715784 w 3030876"/>
              <a:gd name="connsiteY10" fmla="*/ 2445250 h 3914454"/>
              <a:gd name="connsiteX11" fmla="*/ 1777429 w 3030876"/>
              <a:gd name="connsiteY11" fmla="*/ 2907587 h 3914454"/>
              <a:gd name="connsiteX12" fmla="*/ 1993187 w 3030876"/>
              <a:gd name="connsiteY12" fmla="*/ 3482940 h 3914454"/>
              <a:gd name="connsiteX13" fmla="*/ 2198670 w 3030876"/>
              <a:gd name="connsiteY13" fmla="*/ 3565133 h 3914454"/>
              <a:gd name="connsiteX14" fmla="*/ 2722652 w 3030876"/>
              <a:gd name="connsiteY14" fmla="*/ 3914454 h 391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30876" h="3914454">
                <a:moveTo>
                  <a:pt x="3030876" y="0"/>
                </a:moveTo>
                <a:lnTo>
                  <a:pt x="523982" y="503434"/>
                </a:lnTo>
                <a:lnTo>
                  <a:pt x="0" y="986320"/>
                </a:lnTo>
                <a:lnTo>
                  <a:pt x="544530" y="1140432"/>
                </a:lnTo>
                <a:lnTo>
                  <a:pt x="1315092" y="1695236"/>
                </a:lnTo>
                <a:lnTo>
                  <a:pt x="1767155" y="1787704"/>
                </a:lnTo>
                <a:lnTo>
                  <a:pt x="2969232" y="1952090"/>
                </a:lnTo>
                <a:lnTo>
                  <a:pt x="2928135" y="1941816"/>
                </a:lnTo>
                <a:lnTo>
                  <a:pt x="2219218" y="2137025"/>
                </a:lnTo>
                <a:lnTo>
                  <a:pt x="1921267" y="2229493"/>
                </a:lnTo>
                <a:lnTo>
                  <a:pt x="1715784" y="2445250"/>
                </a:lnTo>
                <a:lnTo>
                  <a:pt x="1777429" y="2907587"/>
                </a:lnTo>
                <a:lnTo>
                  <a:pt x="1993187" y="3482940"/>
                </a:lnTo>
                <a:lnTo>
                  <a:pt x="2198670" y="3565133"/>
                </a:lnTo>
                <a:lnTo>
                  <a:pt x="2722652" y="3914454"/>
                </a:lnTo>
              </a:path>
            </a:pathLst>
          </a:custGeom>
          <a:noFill/>
          <a:ln>
            <a:solidFill>
              <a:srgbClr val="FFFF00"/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grpSp>
        <p:nvGrpSpPr>
          <p:cNvPr id="897" name="Graphic 2">
            <a:extLst>
              <a:ext uri="{FF2B5EF4-FFF2-40B4-BE49-F238E27FC236}">
                <a16:creationId xmlns:a16="http://schemas.microsoft.com/office/drawing/2014/main" id="{56F2137F-3377-7EF1-D87E-E4EA2CCD41FA}"/>
              </a:ext>
            </a:extLst>
          </p:cNvPr>
          <p:cNvGrpSpPr/>
          <p:nvPr/>
        </p:nvGrpSpPr>
        <p:grpSpPr>
          <a:xfrm>
            <a:off x="5091429" y="161481"/>
            <a:ext cx="740881" cy="505390"/>
            <a:chOff x="4636203" y="3251635"/>
            <a:chExt cx="735536" cy="493803"/>
          </a:xfrm>
        </p:grpSpPr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7BE1658F-6AC6-CF11-4CA2-EC00B6A680E9}"/>
                </a:ext>
              </a:extLst>
            </p:cNvPr>
            <p:cNvSpPr/>
            <p:nvPr/>
          </p:nvSpPr>
          <p:spPr>
            <a:xfrm>
              <a:off x="4636203" y="3251635"/>
              <a:ext cx="705259" cy="493803"/>
            </a:xfrm>
            <a:custGeom>
              <a:avLst/>
              <a:gdLst>
                <a:gd name="connsiteX0" fmla="*/ 705264 w 705259"/>
                <a:gd name="connsiteY0" fmla="*/ 247542 h 493803"/>
                <a:gd name="connsiteX1" fmla="*/ 352634 w 705259"/>
                <a:gd name="connsiteY1" fmla="*/ 494444 h 493803"/>
                <a:gd name="connsiteX2" fmla="*/ 4 w 705259"/>
                <a:gd name="connsiteY2" fmla="*/ 247542 h 493803"/>
                <a:gd name="connsiteX3" fmla="*/ 352634 w 705259"/>
                <a:gd name="connsiteY3" fmla="*/ 640 h 493803"/>
                <a:gd name="connsiteX4" fmla="*/ 705264 w 705259"/>
                <a:gd name="connsiteY4" fmla="*/ 247542 h 49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59" h="493803">
                  <a:moveTo>
                    <a:pt x="705264" y="247542"/>
                  </a:moveTo>
                  <a:cubicBezTo>
                    <a:pt x="705264" y="383902"/>
                    <a:pt x="547386" y="494444"/>
                    <a:pt x="352634" y="494444"/>
                  </a:cubicBezTo>
                  <a:cubicBezTo>
                    <a:pt x="157882" y="494444"/>
                    <a:pt x="4" y="383903"/>
                    <a:pt x="4" y="247542"/>
                  </a:cubicBezTo>
                  <a:cubicBezTo>
                    <a:pt x="4" y="111182"/>
                    <a:pt x="157882" y="640"/>
                    <a:pt x="352634" y="640"/>
                  </a:cubicBezTo>
                  <a:cubicBezTo>
                    <a:pt x="547386" y="640"/>
                    <a:pt x="705264" y="111182"/>
                    <a:pt x="705264" y="247542"/>
                  </a:cubicBezTo>
                  <a:close/>
                </a:path>
              </a:pathLst>
            </a:custGeom>
            <a:solidFill>
              <a:srgbClr val="00FFFF"/>
            </a:solidFill>
            <a:ln w="6004" cap="flat">
              <a:noFill/>
              <a:prstDash val="solid"/>
              <a:miter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endParaRPr lang="LID4096" sz="1200" dirty="0"/>
            </a:p>
          </p:txBody>
        </p:sp>
        <p:sp>
          <p:nvSpPr>
            <p:cNvPr id="899" name="TextBox 898">
              <a:extLst>
                <a:ext uri="{FF2B5EF4-FFF2-40B4-BE49-F238E27FC236}">
                  <a16:creationId xmlns:a16="http://schemas.microsoft.com/office/drawing/2014/main" id="{09723442-832F-CC00-7050-1B531544D9E2}"/>
                </a:ext>
              </a:extLst>
            </p:cNvPr>
            <p:cNvSpPr txBox="1"/>
            <p:nvPr/>
          </p:nvSpPr>
          <p:spPr>
            <a:xfrm>
              <a:off x="4867046" y="3305004"/>
              <a:ext cx="2584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000000"/>
                  </a:solidFill>
                  <a:latin typeface="Times"/>
                  <a:cs typeface="Times"/>
                  <a:sym typeface="Times"/>
                  <a:rtl val="0"/>
                </a:rPr>
                <a:t>A</a:t>
              </a:r>
            </a:p>
          </p:txBody>
        </p:sp>
        <p:sp>
          <p:nvSpPr>
            <p:cNvPr id="900" name="TextBox 899">
              <a:extLst>
                <a:ext uri="{FF2B5EF4-FFF2-40B4-BE49-F238E27FC236}">
                  <a16:creationId xmlns:a16="http://schemas.microsoft.com/office/drawing/2014/main" id="{AE91409C-FC3E-004B-07A4-1AF2FDCC9CD0}"/>
                </a:ext>
              </a:extLst>
            </p:cNvPr>
            <p:cNvSpPr txBox="1"/>
            <p:nvPr/>
          </p:nvSpPr>
          <p:spPr>
            <a:xfrm>
              <a:off x="4696554" y="3405949"/>
              <a:ext cx="67518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length: 10.0</a:t>
              </a:r>
            </a:p>
          </p:txBody>
        </p:sp>
        <p:sp>
          <p:nvSpPr>
            <p:cNvPr id="901" name="TextBox 900">
              <a:extLst>
                <a:ext uri="{FF2B5EF4-FFF2-40B4-BE49-F238E27FC236}">
                  <a16:creationId xmlns:a16="http://schemas.microsoft.com/office/drawing/2014/main" id="{0275864F-24CB-292C-43CE-9FCE060CCB72}"/>
                </a:ext>
              </a:extLst>
            </p:cNvPr>
            <p:cNvSpPr txBox="1"/>
            <p:nvPr/>
          </p:nvSpPr>
          <p:spPr>
            <a:xfrm>
              <a:off x="4764314" y="3506894"/>
              <a:ext cx="50847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age: 7.0</a:t>
              </a:r>
            </a:p>
          </p:txBody>
        </p:sp>
      </p:grpSp>
      <p:grpSp>
        <p:nvGrpSpPr>
          <p:cNvPr id="912" name="Group 911">
            <a:extLst>
              <a:ext uri="{FF2B5EF4-FFF2-40B4-BE49-F238E27FC236}">
                <a16:creationId xmlns:a16="http://schemas.microsoft.com/office/drawing/2014/main" id="{96D68C71-F334-9D36-8792-773A89D64E53}"/>
              </a:ext>
            </a:extLst>
          </p:cNvPr>
          <p:cNvGrpSpPr/>
          <p:nvPr/>
        </p:nvGrpSpPr>
        <p:grpSpPr>
          <a:xfrm>
            <a:off x="4322257" y="2755617"/>
            <a:ext cx="5719924" cy="994951"/>
            <a:chOff x="4322257" y="2755617"/>
            <a:chExt cx="5719924" cy="994951"/>
          </a:xfrm>
        </p:grpSpPr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C05D474E-182A-E19D-AA55-F68785204ED8}"/>
                </a:ext>
              </a:extLst>
            </p:cNvPr>
            <p:cNvSpPr/>
            <p:nvPr/>
          </p:nvSpPr>
          <p:spPr>
            <a:xfrm>
              <a:off x="10020405" y="3728429"/>
              <a:ext cx="21776" cy="22139"/>
            </a:xfrm>
            <a:custGeom>
              <a:avLst/>
              <a:gdLst>
                <a:gd name="connsiteX0" fmla="*/ 21624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4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4" y="11456"/>
                  </a:moveTo>
                  <a:cubicBezTo>
                    <a:pt x="21624" y="17429"/>
                    <a:pt x="16784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3" y="640"/>
                    <a:pt x="10814" y="640"/>
                  </a:cubicBezTo>
                  <a:cubicBezTo>
                    <a:pt x="16784" y="640"/>
                    <a:pt x="21624" y="5483"/>
                    <a:pt x="21624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E3FE84F-96DA-7F27-B166-1076D9BF8E4C}"/>
                </a:ext>
              </a:extLst>
            </p:cNvPr>
            <p:cNvSpPr/>
            <p:nvPr/>
          </p:nvSpPr>
          <p:spPr>
            <a:xfrm>
              <a:off x="4322257" y="3728429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4" y="22271"/>
                    <a:pt x="10814" y="22271"/>
                  </a:cubicBezTo>
                  <a:cubicBezTo>
                    <a:pt x="4844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431EB4BE-AC30-9438-CC49-7371324AC9D3}"/>
                </a:ext>
              </a:extLst>
            </p:cNvPr>
            <p:cNvSpPr/>
            <p:nvPr/>
          </p:nvSpPr>
          <p:spPr>
            <a:xfrm>
              <a:off x="7316507" y="2755617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2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36" name="Graphic 2">
              <a:extLst>
                <a:ext uri="{FF2B5EF4-FFF2-40B4-BE49-F238E27FC236}">
                  <a16:creationId xmlns:a16="http://schemas.microsoft.com/office/drawing/2014/main" id="{9718FA46-789D-4626-8CAC-35CE74C79EFB}"/>
                </a:ext>
              </a:extLst>
            </p:cNvPr>
            <p:cNvGrpSpPr/>
            <p:nvPr/>
          </p:nvGrpSpPr>
          <p:grpSpPr>
            <a:xfrm>
              <a:off x="6608662" y="3000397"/>
              <a:ext cx="680750" cy="505390"/>
              <a:chOff x="6647389" y="3251635"/>
              <a:chExt cx="675838" cy="493803"/>
            </a:xfrm>
          </p:grpSpPr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DE960B38-FEB1-4259-64CD-1B032B20C96A}"/>
                  </a:ext>
                </a:extLst>
              </p:cNvPr>
              <p:cNvSpPr/>
              <p:nvPr/>
            </p:nvSpPr>
            <p:spPr>
              <a:xfrm>
                <a:off x="6647389" y="3251635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3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38" name="TextBox 437">
                <a:extLst>
                  <a:ext uri="{FF2B5EF4-FFF2-40B4-BE49-F238E27FC236}">
                    <a16:creationId xmlns:a16="http://schemas.microsoft.com/office/drawing/2014/main" id="{18E0164A-525F-9BD7-DFC9-D5AD3D697316}"/>
                  </a:ext>
                </a:extLst>
              </p:cNvPr>
              <p:cNvSpPr txBox="1"/>
              <p:nvPr/>
            </p:nvSpPr>
            <p:spPr>
              <a:xfrm>
                <a:off x="6848811" y="3305004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39" name="TextBox 438">
                <a:extLst>
                  <a:ext uri="{FF2B5EF4-FFF2-40B4-BE49-F238E27FC236}">
                    <a16:creationId xmlns:a16="http://schemas.microsoft.com/office/drawing/2014/main" id="{84674A9A-1B76-09B7-7B5D-3EF81C70A41C}"/>
                  </a:ext>
                </a:extLst>
              </p:cNvPr>
              <p:cNvSpPr txBox="1"/>
              <p:nvPr/>
            </p:nvSpPr>
            <p:spPr>
              <a:xfrm>
                <a:off x="6699338" y="3405949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440" name="TextBox 439">
                <a:extLst>
                  <a:ext uri="{FF2B5EF4-FFF2-40B4-BE49-F238E27FC236}">
                    <a16:creationId xmlns:a16="http://schemas.microsoft.com/office/drawing/2014/main" id="{E6F01AE5-DA7D-4B1C-FFFB-FC51DE43091D}"/>
                  </a:ext>
                </a:extLst>
              </p:cNvPr>
              <p:cNvSpPr txBox="1"/>
              <p:nvPr/>
            </p:nvSpPr>
            <p:spPr>
              <a:xfrm>
                <a:off x="6746079" y="350689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 dirty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7320B12-1B63-DCCA-A1B2-FBA428463969}"/>
                </a:ext>
              </a:extLst>
            </p:cNvPr>
            <p:cNvSpPr/>
            <p:nvPr/>
          </p:nvSpPr>
          <p:spPr>
            <a:xfrm>
              <a:off x="7109710" y="2776846"/>
              <a:ext cx="209473" cy="259138"/>
            </a:xfrm>
            <a:custGeom>
              <a:avLst/>
              <a:gdLst>
                <a:gd name="connsiteX0" fmla="*/ 207967 w 207962"/>
                <a:gd name="connsiteY0" fmla="*/ 640 h 253197"/>
                <a:gd name="connsiteX1" fmla="*/ 4 w 207962"/>
                <a:gd name="connsiteY1" fmla="*/ 253838 h 25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962" h="253197">
                  <a:moveTo>
                    <a:pt x="207967" y="640"/>
                  </a:moveTo>
                  <a:cubicBezTo>
                    <a:pt x="180377" y="34231"/>
                    <a:pt x="87360" y="147482"/>
                    <a:pt x="4" y="253838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42" name="Graphic 2">
              <a:extLst>
                <a:ext uri="{FF2B5EF4-FFF2-40B4-BE49-F238E27FC236}">
                  <a16:creationId xmlns:a16="http://schemas.microsoft.com/office/drawing/2014/main" id="{C229D726-E68C-3139-80B2-21315F44997F}"/>
                </a:ext>
              </a:extLst>
            </p:cNvPr>
            <p:cNvGrpSpPr/>
            <p:nvPr/>
          </p:nvGrpSpPr>
          <p:grpSpPr>
            <a:xfrm>
              <a:off x="4582853" y="3000397"/>
              <a:ext cx="740881" cy="505390"/>
              <a:chOff x="4636203" y="3251635"/>
              <a:chExt cx="735536" cy="493803"/>
            </a:xfrm>
          </p:grpSpPr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7A7138F7-E4AC-E36D-6F62-D6E46B95C1C6}"/>
                  </a:ext>
                </a:extLst>
              </p:cNvPr>
              <p:cNvSpPr/>
              <p:nvPr/>
            </p:nvSpPr>
            <p:spPr>
              <a:xfrm>
                <a:off x="4636203" y="3251635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3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dirty="0"/>
              </a:p>
            </p:txBody>
          </p:sp>
          <p:sp>
            <p:nvSpPr>
              <p:cNvPr id="444" name="TextBox 443">
                <a:extLst>
                  <a:ext uri="{FF2B5EF4-FFF2-40B4-BE49-F238E27FC236}">
                    <a16:creationId xmlns:a16="http://schemas.microsoft.com/office/drawing/2014/main" id="{B91F4A77-5999-D9B2-13A0-6990DF40ADC2}"/>
                  </a:ext>
                </a:extLst>
              </p:cNvPr>
              <p:cNvSpPr txBox="1"/>
              <p:nvPr/>
            </p:nvSpPr>
            <p:spPr>
              <a:xfrm>
                <a:off x="4867046" y="3305004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45" name="TextBox 444">
                <a:extLst>
                  <a:ext uri="{FF2B5EF4-FFF2-40B4-BE49-F238E27FC236}">
                    <a16:creationId xmlns:a16="http://schemas.microsoft.com/office/drawing/2014/main" id="{6EF7F61B-E57E-7CE3-D498-BE0CA9AF6FC8}"/>
                  </a:ext>
                </a:extLst>
              </p:cNvPr>
              <p:cNvSpPr txBox="1"/>
              <p:nvPr/>
            </p:nvSpPr>
            <p:spPr>
              <a:xfrm>
                <a:off x="4696554" y="3405949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446" name="TextBox 445">
                <a:extLst>
                  <a:ext uri="{FF2B5EF4-FFF2-40B4-BE49-F238E27FC236}">
                    <a16:creationId xmlns:a16="http://schemas.microsoft.com/office/drawing/2014/main" id="{EB3B4B1D-5A72-DBF3-52FA-E829E3FBDCF0}"/>
                  </a:ext>
                </a:extLst>
              </p:cNvPr>
              <p:cNvSpPr txBox="1"/>
              <p:nvPr/>
            </p:nvSpPr>
            <p:spPr>
              <a:xfrm>
                <a:off x="4764314" y="350689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19466AB7-AB00-C888-2787-3DD9B5C0A89D}"/>
                </a:ext>
              </a:extLst>
            </p:cNvPr>
            <p:cNvSpPr/>
            <p:nvPr/>
          </p:nvSpPr>
          <p:spPr>
            <a:xfrm>
              <a:off x="5280490" y="2769304"/>
              <a:ext cx="2034050" cy="414075"/>
            </a:xfrm>
            <a:custGeom>
              <a:avLst/>
              <a:gdLst>
                <a:gd name="connsiteX0" fmla="*/ 2019379 w 2019375"/>
                <a:gd name="connsiteY0" fmla="*/ 640 h 404582"/>
                <a:gd name="connsiteX1" fmla="*/ 4 w 2019375"/>
                <a:gd name="connsiteY1" fmla="*/ 405223 h 40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19375" h="404582">
                  <a:moveTo>
                    <a:pt x="2019379" y="640"/>
                  </a:moveTo>
                  <a:cubicBezTo>
                    <a:pt x="1879164" y="28733"/>
                    <a:pt x="618953" y="281217"/>
                    <a:pt x="4" y="405223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48" name="Graphic 2">
              <a:extLst>
                <a:ext uri="{FF2B5EF4-FFF2-40B4-BE49-F238E27FC236}">
                  <a16:creationId xmlns:a16="http://schemas.microsoft.com/office/drawing/2014/main" id="{4709B7AF-09DB-F5FD-3460-7C2A948627E5}"/>
                </a:ext>
              </a:extLst>
            </p:cNvPr>
            <p:cNvGrpSpPr/>
            <p:nvPr/>
          </p:nvGrpSpPr>
          <p:grpSpPr>
            <a:xfrm>
              <a:off x="7365387" y="3000397"/>
              <a:ext cx="740882" cy="505390"/>
              <a:chOff x="7398663" y="3251635"/>
              <a:chExt cx="735537" cy="493803"/>
            </a:xfrm>
          </p:grpSpPr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2A87B819-B707-4178-E805-24E27179FBE3}"/>
                  </a:ext>
                </a:extLst>
              </p:cNvPr>
              <p:cNvSpPr/>
              <p:nvPr/>
            </p:nvSpPr>
            <p:spPr>
              <a:xfrm>
                <a:off x="7398663" y="3251635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3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50" name="TextBox 449">
                <a:extLst>
                  <a:ext uri="{FF2B5EF4-FFF2-40B4-BE49-F238E27FC236}">
                    <a16:creationId xmlns:a16="http://schemas.microsoft.com/office/drawing/2014/main" id="{5FC49EA7-E22B-C823-7413-982DA2C991BC}"/>
                  </a:ext>
                </a:extLst>
              </p:cNvPr>
              <p:cNvSpPr txBox="1"/>
              <p:nvPr/>
            </p:nvSpPr>
            <p:spPr>
              <a:xfrm>
                <a:off x="7631818" y="3305004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51" name="TextBox 450">
                <a:extLst>
                  <a:ext uri="{FF2B5EF4-FFF2-40B4-BE49-F238E27FC236}">
                    <a16:creationId xmlns:a16="http://schemas.microsoft.com/office/drawing/2014/main" id="{DAAB5345-A2A5-0712-9ACC-7798B3A3DEB6}"/>
                  </a:ext>
                </a:extLst>
              </p:cNvPr>
              <p:cNvSpPr txBox="1"/>
              <p:nvPr/>
            </p:nvSpPr>
            <p:spPr>
              <a:xfrm>
                <a:off x="7459015" y="3405949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452" name="TextBox 451">
                <a:extLst>
                  <a:ext uri="{FF2B5EF4-FFF2-40B4-BE49-F238E27FC236}">
                    <a16:creationId xmlns:a16="http://schemas.microsoft.com/office/drawing/2014/main" id="{7B8C2054-8956-929B-5D81-8A21288231F6}"/>
                  </a:ext>
                </a:extLst>
              </p:cNvPr>
              <p:cNvSpPr txBox="1"/>
              <p:nvPr/>
            </p:nvSpPr>
            <p:spPr>
              <a:xfrm>
                <a:off x="7526775" y="350689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DCBB3853-74FF-9391-825C-39DF98549D76}"/>
                </a:ext>
              </a:extLst>
            </p:cNvPr>
            <p:cNvSpPr/>
            <p:nvPr/>
          </p:nvSpPr>
          <p:spPr>
            <a:xfrm>
              <a:off x="7335609" y="2776846"/>
              <a:ext cx="205279" cy="253950"/>
            </a:xfrm>
            <a:custGeom>
              <a:avLst/>
              <a:gdLst>
                <a:gd name="connsiteX0" fmla="*/ 4 w 203798"/>
                <a:gd name="connsiteY0" fmla="*/ 640 h 248128"/>
                <a:gd name="connsiteX1" fmla="*/ 203802 w 203798"/>
                <a:gd name="connsiteY1" fmla="*/ 248769 h 248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3798" h="248128">
                  <a:moveTo>
                    <a:pt x="4" y="640"/>
                  </a:moveTo>
                  <a:cubicBezTo>
                    <a:pt x="27155" y="33698"/>
                    <a:pt x="117674" y="143906"/>
                    <a:pt x="203802" y="248769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54" name="Graphic 2">
              <a:extLst>
                <a:ext uri="{FF2B5EF4-FFF2-40B4-BE49-F238E27FC236}">
                  <a16:creationId xmlns:a16="http://schemas.microsoft.com/office/drawing/2014/main" id="{7EF8069A-B740-94A6-B577-C984D8579C84}"/>
                </a:ext>
              </a:extLst>
            </p:cNvPr>
            <p:cNvGrpSpPr/>
            <p:nvPr/>
          </p:nvGrpSpPr>
          <p:grpSpPr>
            <a:xfrm>
              <a:off x="9330699" y="3000397"/>
              <a:ext cx="680749" cy="505390"/>
              <a:chOff x="9349796" y="3251635"/>
              <a:chExt cx="675838" cy="493803"/>
            </a:xfrm>
          </p:grpSpPr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C6A197C5-31F2-A362-65CD-66BB4C6A2F18}"/>
                  </a:ext>
                </a:extLst>
              </p:cNvPr>
              <p:cNvSpPr/>
              <p:nvPr/>
            </p:nvSpPr>
            <p:spPr>
              <a:xfrm>
                <a:off x="9349796" y="3251635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4" y="383903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56" name="TextBox 455">
                <a:extLst>
                  <a:ext uri="{FF2B5EF4-FFF2-40B4-BE49-F238E27FC236}">
                    <a16:creationId xmlns:a16="http://schemas.microsoft.com/office/drawing/2014/main" id="{0832A380-F120-C9CB-607A-FCB25A54300D}"/>
                  </a:ext>
                </a:extLst>
              </p:cNvPr>
              <p:cNvSpPr txBox="1"/>
              <p:nvPr/>
            </p:nvSpPr>
            <p:spPr>
              <a:xfrm>
                <a:off x="9553529" y="3305004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57" name="TextBox 456">
                <a:extLst>
                  <a:ext uri="{FF2B5EF4-FFF2-40B4-BE49-F238E27FC236}">
                    <a16:creationId xmlns:a16="http://schemas.microsoft.com/office/drawing/2014/main" id="{D76D1725-C804-ECBC-CFB1-A98FFCA77129}"/>
                  </a:ext>
                </a:extLst>
              </p:cNvPr>
              <p:cNvSpPr txBox="1"/>
              <p:nvPr/>
            </p:nvSpPr>
            <p:spPr>
              <a:xfrm>
                <a:off x="9401745" y="3405949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458" name="TextBox 457">
                <a:extLst>
                  <a:ext uri="{FF2B5EF4-FFF2-40B4-BE49-F238E27FC236}">
                    <a16:creationId xmlns:a16="http://schemas.microsoft.com/office/drawing/2014/main" id="{4AEAE54F-C613-2B09-74ED-26CAD90D0C5A}"/>
                  </a:ext>
                </a:extLst>
              </p:cNvPr>
              <p:cNvSpPr txBox="1"/>
              <p:nvPr/>
            </p:nvSpPr>
            <p:spPr>
              <a:xfrm>
                <a:off x="9448486" y="3506894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D568643-A6D3-B82F-A9C9-0B67F5ADEB3D}"/>
                </a:ext>
              </a:extLst>
            </p:cNvPr>
            <p:cNvSpPr/>
            <p:nvPr/>
          </p:nvSpPr>
          <p:spPr>
            <a:xfrm>
              <a:off x="7339926" y="2769304"/>
              <a:ext cx="2001314" cy="417993"/>
            </a:xfrm>
            <a:custGeom>
              <a:avLst/>
              <a:gdLst>
                <a:gd name="connsiteX0" fmla="*/ 4 w 1986875"/>
                <a:gd name="connsiteY0" fmla="*/ 640 h 408410"/>
                <a:gd name="connsiteX1" fmla="*/ 1986879 w 1986875"/>
                <a:gd name="connsiteY1" fmla="*/ 409051 h 40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86875" h="408410">
                  <a:moveTo>
                    <a:pt x="4" y="640"/>
                  </a:moveTo>
                  <a:cubicBezTo>
                    <a:pt x="138092" y="29024"/>
                    <a:pt x="1390652" y="286494"/>
                    <a:pt x="1986879" y="409051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564F995E-134B-F741-0F0A-ED5C9A705A20}"/>
                </a:ext>
              </a:extLst>
            </p:cNvPr>
            <p:cNvSpPr/>
            <p:nvPr/>
          </p:nvSpPr>
          <p:spPr>
            <a:xfrm>
              <a:off x="6923323" y="3728429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61" name="Graphic 2">
              <a:extLst>
                <a:ext uri="{FF2B5EF4-FFF2-40B4-BE49-F238E27FC236}">
                  <a16:creationId xmlns:a16="http://schemas.microsoft.com/office/drawing/2014/main" id="{0C3A8E78-0018-FC88-566C-B77BE9704A79}"/>
                </a:ext>
              </a:extLst>
            </p:cNvPr>
            <p:cNvGrpSpPr/>
            <p:nvPr/>
          </p:nvGrpSpPr>
          <p:grpSpPr>
            <a:xfrm>
              <a:off x="6913040" y="3507692"/>
              <a:ext cx="42342" cy="220498"/>
              <a:chOff x="6949579" y="3747299"/>
              <a:chExt cx="42037" cy="215443"/>
            </a:xfrm>
          </p:grpSpPr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8275C3EF-C5B6-1293-040A-C2199B248E39}"/>
                  </a:ext>
                </a:extLst>
              </p:cNvPr>
              <p:cNvSpPr/>
              <p:nvPr/>
            </p:nvSpPr>
            <p:spPr>
              <a:xfrm>
                <a:off x="6970597" y="3747299"/>
                <a:ext cx="6005" cy="155124"/>
              </a:xfrm>
              <a:custGeom>
                <a:avLst/>
                <a:gdLst>
                  <a:gd name="connsiteX0" fmla="*/ 4 w 6005"/>
                  <a:gd name="connsiteY0" fmla="*/ 640 h 155124"/>
                  <a:gd name="connsiteX1" fmla="*/ 4 w 6005"/>
                  <a:gd name="connsiteY1" fmla="*/ 155765 h 155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05" h="155124">
                    <a:moveTo>
                      <a:pt x="4" y="640"/>
                    </a:moveTo>
                    <a:cubicBezTo>
                      <a:pt x="4" y="57573"/>
                      <a:pt x="4" y="113651"/>
                      <a:pt x="4" y="155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D772FB5F-E268-1944-0BF2-20B17C6EB3E1}"/>
                  </a:ext>
                </a:extLst>
              </p:cNvPr>
              <p:cNvSpPr/>
              <p:nvPr/>
            </p:nvSpPr>
            <p:spPr>
              <a:xfrm>
                <a:off x="6949579" y="3902655"/>
                <a:ext cx="42037" cy="60087"/>
              </a:xfrm>
              <a:custGeom>
                <a:avLst/>
                <a:gdLst>
                  <a:gd name="connsiteX0" fmla="*/ 42041 w 42037"/>
                  <a:gd name="connsiteY0" fmla="*/ 641 h 60087"/>
                  <a:gd name="connsiteX1" fmla="*/ 21022 w 42037"/>
                  <a:gd name="connsiteY1" fmla="*/ 60728 h 60087"/>
                  <a:gd name="connsiteX2" fmla="*/ 4 w 42037"/>
                  <a:gd name="connsiteY2" fmla="*/ 640 h 60087"/>
                  <a:gd name="connsiteX3" fmla="*/ 42041 w 42037"/>
                  <a:gd name="connsiteY3" fmla="*/ 641 h 6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37" h="60087">
                    <a:moveTo>
                      <a:pt x="42041" y="641"/>
                    </a:moveTo>
                    <a:lnTo>
                      <a:pt x="21022" y="60728"/>
                    </a:lnTo>
                    <a:lnTo>
                      <a:pt x="4" y="640"/>
                    </a:lnTo>
                    <a:lnTo>
                      <a:pt x="42041" y="641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482" name="Graphic 2">
              <a:extLst>
                <a:ext uri="{FF2B5EF4-FFF2-40B4-BE49-F238E27FC236}">
                  <a16:creationId xmlns:a16="http://schemas.microsoft.com/office/drawing/2014/main" id="{BD6A9DB5-BB34-F2C7-82A1-A004F94B890B}"/>
                </a:ext>
              </a:extLst>
            </p:cNvPr>
            <p:cNvGrpSpPr/>
            <p:nvPr/>
          </p:nvGrpSpPr>
          <p:grpSpPr>
            <a:xfrm>
              <a:off x="4341989" y="3443936"/>
              <a:ext cx="358720" cy="288450"/>
              <a:chOff x="4397077" y="3685005"/>
              <a:chExt cx="356132" cy="281837"/>
            </a:xfrm>
          </p:grpSpPr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E92F29E4-E4F4-A63A-5EE8-4EE8F9AD8744}"/>
                  </a:ext>
                </a:extLst>
              </p:cNvPr>
              <p:cNvSpPr/>
              <p:nvPr/>
            </p:nvSpPr>
            <p:spPr>
              <a:xfrm>
                <a:off x="4444485" y="3685005"/>
                <a:ext cx="308724" cy="244319"/>
              </a:xfrm>
              <a:custGeom>
                <a:avLst/>
                <a:gdLst>
                  <a:gd name="connsiteX0" fmla="*/ 308728 w 308724"/>
                  <a:gd name="connsiteY0" fmla="*/ 640 h 244319"/>
                  <a:gd name="connsiteX1" fmla="*/ 4 w 308724"/>
                  <a:gd name="connsiteY1" fmla="*/ 244960 h 244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08724" h="244319">
                    <a:moveTo>
                      <a:pt x="308728" y="640"/>
                    </a:moveTo>
                    <a:cubicBezTo>
                      <a:pt x="196019" y="89837"/>
                      <a:pt x="70552" y="189130"/>
                      <a:pt x="4" y="244960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A940D607-0B8F-4EB7-4B0C-0B83BFB7DD0B}"/>
                  </a:ext>
                </a:extLst>
              </p:cNvPr>
              <p:cNvSpPr/>
              <p:nvPr/>
            </p:nvSpPr>
            <p:spPr>
              <a:xfrm>
                <a:off x="4397077" y="3913073"/>
                <a:ext cx="60140" cy="53769"/>
              </a:xfrm>
              <a:custGeom>
                <a:avLst/>
                <a:gdLst>
                  <a:gd name="connsiteX0" fmla="*/ 60145 w 60140"/>
                  <a:gd name="connsiteY0" fmla="*/ 33629 h 53769"/>
                  <a:gd name="connsiteX1" fmla="*/ 4 w 60140"/>
                  <a:gd name="connsiteY1" fmla="*/ 54410 h 53769"/>
                  <a:gd name="connsiteX2" fmla="*/ 34066 w 60140"/>
                  <a:gd name="connsiteY2" fmla="*/ 640 h 53769"/>
                  <a:gd name="connsiteX3" fmla="*/ 60145 w 60140"/>
                  <a:gd name="connsiteY3" fmla="*/ 33629 h 53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140" h="53769">
                    <a:moveTo>
                      <a:pt x="60145" y="33629"/>
                    </a:moveTo>
                    <a:lnTo>
                      <a:pt x="4" y="54410"/>
                    </a:lnTo>
                    <a:lnTo>
                      <a:pt x="34066" y="640"/>
                    </a:lnTo>
                    <a:lnTo>
                      <a:pt x="60145" y="33629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5021E26D-E970-2B61-2E0C-663DA5E58581}"/>
                </a:ext>
              </a:extLst>
            </p:cNvPr>
            <p:cNvSpPr/>
            <p:nvPr/>
          </p:nvSpPr>
          <p:spPr>
            <a:xfrm>
              <a:off x="7709691" y="3728429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86" name="Graphic 2">
              <a:extLst>
                <a:ext uri="{FF2B5EF4-FFF2-40B4-BE49-F238E27FC236}">
                  <a16:creationId xmlns:a16="http://schemas.microsoft.com/office/drawing/2014/main" id="{38E2C21F-51BD-E9EE-DA75-5C24E1B78254}"/>
                </a:ext>
              </a:extLst>
            </p:cNvPr>
            <p:cNvGrpSpPr/>
            <p:nvPr/>
          </p:nvGrpSpPr>
          <p:grpSpPr>
            <a:xfrm>
              <a:off x="7699409" y="3507692"/>
              <a:ext cx="42342" cy="220498"/>
              <a:chOff x="7730275" y="3747299"/>
              <a:chExt cx="42037" cy="215443"/>
            </a:xfrm>
          </p:grpSpPr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491694CE-1001-E001-7F7E-5C97B5CED8DA}"/>
                  </a:ext>
                </a:extLst>
              </p:cNvPr>
              <p:cNvSpPr/>
              <p:nvPr/>
            </p:nvSpPr>
            <p:spPr>
              <a:xfrm>
                <a:off x="7751293" y="3747299"/>
                <a:ext cx="6005" cy="155124"/>
              </a:xfrm>
              <a:custGeom>
                <a:avLst/>
                <a:gdLst>
                  <a:gd name="connsiteX0" fmla="*/ 4 w 6005"/>
                  <a:gd name="connsiteY0" fmla="*/ 640 h 155124"/>
                  <a:gd name="connsiteX1" fmla="*/ 4 w 6005"/>
                  <a:gd name="connsiteY1" fmla="*/ 155765 h 155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05" h="155124">
                    <a:moveTo>
                      <a:pt x="4" y="640"/>
                    </a:moveTo>
                    <a:cubicBezTo>
                      <a:pt x="4" y="57573"/>
                      <a:pt x="4" y="113651"/>
                      <a:pt x="4" y="155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D012EEF7-99F5-35A6-AA58-84FEB3CFDC36}"/>
                  </a:ext>
                </a:extLst>
              </p:cNvPr>
              <p:cNvSpPr/>
              <p:nvPr/>
            </p:nvSpPr>
            <p:spPr>
              <a:xfrm>
                <a:off x="7730275" y="3902655"/>
                <a:ext cx="42037" cy="60087"/>
              </a:xfrm>
              <a:custGeom>
                <a:avLst/>
                <a:gdLst>
                  <a:gd name="connsiteX0" fmla="*/ 42041 w 42037"/>
                  <a:gd name="connsiteY0" fmla="*/ 641 h 60087"/>
                  <a:gd name="connsiteX1" fmla="*/ 21022 w 42037"/>
                  <a:gd name="connsiteY1" fmla="*/ 60728 h 60087"/>
                  <a:gd name="connsiteX2" fmla="*/ 4 w 42037"/>
                  <a:gd name="connsiteY2" fmla="*/ 640 h 60087"/>
                  <a:gd name="connsiteX3" fmla="*/ 42041 w 42037"/>
                  <a:gd name="connsiteY3" fmla="*/ 641 h 6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37" h="60087">
                    <a:moveTo>
                      <a:pt x="42041" y="641"/>
                    </a:moveTo>
                    <a:lnTo>
                      <a:pt x="21022" y="60728"/>
                    </a:lnTo>
                    <a:lnTo>
                      <a:pt x="4" y="640"/>
                    </a:lnTo>
                    <a:lnTo>
                      <a:pt x="42041" y="641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07" name="Graphic 2">
              <a:extLst>
                <a:ext uri="{FF2B5EF4-FFF2-40B4-BE49-F238E27FC236}">
                  <a16:creationId xmlns:a16="http://schemas.microsoft.com/office/drawing/2014/main" id="{5F677D29-B5F2-12D5-C24E-28909204B50D}"/>
                </a:ext>
              </a:extLst>
            </p:cNvPr>
            <p:cNvGrpSpPr/>
            <p:nvPr/>
          </p:nvGrpSpPr>
          <p:grpSpPr>
            <a:xfrm>
              <a:off x="9824031" y="3470687"/>
              <a:ext cx="199834" cy="259176"/>
              <a:chOff x="9839568" y="3711143"/>
              <a:chExt cx="198392" cy="253234"/>
            </a:xfrm>
          </p:grpSpPr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C7D7280C-ADF2-56E6-6BBF-50106EE90DBD}"/>
                  </a:ext>
                </a:extLst>
              </p:cNvPr>
              <p:cNvSpPr/>
              <p:nvPr/>
            </p:nvSpPr>
            <p:spPr>
              <a:xfrm>
                <a:off x="9839568" y="3711143"/>
                <a:ext cx="160524" cy="204898"/>
              </a:xfrm>
              <a:custGeom>
                <a:avLst/>
                <a:gdLst>
                  <a:gd name="connsiteX0" fmla="*/ 4 w 160524"/>
                  <a:gd name="connsiteY0" fmla="*/ 640 h 204898"/>
                  <a:gd name="connsiteX1" fmla="*/ 160528 w 160524"/>
                  <a:gd name="connsiteY1" fmla="*/ 205539 h 20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0524" h="204898">
                    <a:moveTo>
                      <a:pt x="4" y="640"/>
                    </a:moveTo>
                    <a:cubicBezTo>
                      <a:pt x="58817" y="75711"/>
                      <a:pt x="120269" y="154150"/>
                      <a:pt x="160528" y="205539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AB8FD194-D4F0-B52E-8344-D5ACE3652E6E}"/>
                  </a:ext>
                </a:extLst>
              </p:cNvPr>
              <p:cNvSpPr/>
              <p:nvPr/>
            </p:nvSpPr>
            <p:spPr>
              <a:xfrm>
                <a:off x="9984370" y="3904114"/>
                <a:ext cx="53590" cy="60263"/>
              </a:xfrm>
              <a:custGeom>
                <a:avLst/>
                <a:gdLst>
                  <a:gd name="connsiteX0" fmla="*/ 33089 w 53590"/>
                  <a:gd name="connsiteY0" fmla="*/ 640 h 60263"/>
                  <a:gd name="connsiteX1" fmla="*/ 53595 w 53590"/>
                  <a:gd name="connsiteY1" fmla="*/ 60904 h 60263"/>
                  <a:gd name="connsiteX2" fmla="*/ 4 w 53590"/>
                  <a:gd name="connsiteY2" fmla="*/ 26589 h 60263"/>
                  <a:gd name="connsiteX3" fmla="*/ 33089 w 53590"/>
                  <a:gd name="connsiteY3" fmla="*/ 640 h 60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0" h="60263">
                    <a:moveTo>
                      <a:pt x="33089" y="640"/>
                    </a:moveTo>
                    <a:lnTo>
                      <a:pt x="53595" y="60904"/>
                    </a:lnTo>
                    <a:lnTo>
                      <a:pt x="4" y="26589"/>
                    </a:lnTo>
                    <a:lnTo>
                      <a:pt x="33089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grpSp>
        <p:nvGrpSpPr>
          <p:cNvPr id="915" name="Group 914">
            <a:extLst>
              <a:ext uri="{FF2B5EF4-FFF2-40B4-BE49-F238E27FC236}">
                <a16:creationId xmlns:a16="http://schemas.microsoft.com/office/drawing/2014/main" id="{71B047EC-E9EA-4CEF-5405-EE85778690BF}"/>
              </a:ext>
            </a:extLst>
          </p:cNvPr>
          <p:cNvGrpSpPr/>
          <p:nvPr/>
        </p:nvGrpSpPr>
        <p:grpSpPr>
          <a:xfrm>
            <a:off x="4106043" y="5691997"/>
            <a:ext cx="5459691" cy="977005"/>
            <a:chOff x="4106043" y="5691997"/>
            <a:chExt cx="5459691" cy="977005"/>
          </a:xfrm>
        </p:grpSpPr>
        <p:grpSp>
          <p:nvGrpSpPr>
            <p:cNvPr id="22" name="Graphic 2">
              <a:extLst>
                <a:ext uri="{FF2B5EF4-FFF2-40B4-BE49-F238E27FC236}">
                  <a16:creationId xmlns:a16="http://schemas.microsoft.com/office/drawing/2014/main" id="{2E3E871C-8075-0E0F-501D-8E30A3B28BDB}"/>
                </a:ext>
              </a:extLst>
            </p:cNvPr>
            <p:cNvGrpSpPr/>
            <p:nvPr/>
          </p:nvGrpSpPr>
          <p:grpSpPr>
            <a:xfrm>
              <a:off x="6784075" y="5918832"/>
              <a:ext cx="680749" cy="505390"/>
              <a:chOff x="6821544" y="6103159"/>
              <a:chExt cx="675838" cy="493803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BAB31AC1-7D84-CE47-EDFE-AA9913E20F94}"/>
                  </a:ext>
                </a:extLst>
              </p:cNvPr>
              <p:cNvSpPr/>
              <p:nvPr/>
            </p:nvSpPr>
            <p:spPr>
              <a:xfrm>
                <a:off x="6821544" y="6103159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255D7D42-BF00-18BC-5BFE-1112CB2AC704}"/>
                  </a:ext>
                </a:extLst>
              </p:cNvPr>
              <p:cNvSpPr txBox="1"/>
              <p:nvPr/>
            </p:nvSpPr>
            <p:spPr>
              <a:xfrm>
                <a:off x="7022966" y="6156528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8320A510-E5DC-253E-147F-3114DE35A440}"/>
                  </a:ext>
                </a:extLst>
              </p:cNvPr>
              <p:cNvSpPr txBox="1"/>
              <p:nvPr/>
            </p:nvSpPr>
            <p:spPr>
              <a:xfrm>
                <a:off x="6873493" y="6257473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FCAFE06A-D1D5-9AAC-CB33-3F7A04A765B1}"/>
                  </a:ext>
                </a:extLst>
              </p:cNvPr>
              <p:cNvSpPr txBox="1"/>
              <p:nvPr/>
            </p:nvSpPr>
            <p:spPr>
              <a:xfrm>
                <a:off x="6920235" y="6358418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D0D4056-3CDB-CFD0-BA80-44A135817925}"/>
                </a:ext>
              </a:extLst>
            </p:cNvPr>
            <p:cNvSpPr/>
            <p:nvPr/>
          </p:nvSpPr>
          <p:spPr>
            <a:xfrm>
              <a:off x="7159955" y="5697144"/>
              <a:ext cx="44068" cy="221473"/>
            </a:xfrm>
            <a:custGeom>
              <a:avLst/>
              <a:gdLst>
                <a:gd name="connsiteX0" fmla="*/ 43754 w 43750"/>
                <a:gd name="connsiteY0" fmla="*/ 640 h 216395"/>
                <a:gd name="connsiteX1" fmla="*/ 4 w 43750"/>
                <a:gd name="connsiteY1" fmla="*/ 217036 h 21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3750" h="216395">
                  <a:moveTo>
                    <a:pt x="43754" y="640"/>
                  </a:moveTo>
                  <a:cubicBezTo>
                    <a:pt x="37339" y="32373"/>
                    <a:pt x="18869" y="123728"/>
                    <a:pt x="4" y="217036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1F6D072-AFBB-990F-8F0F-EE36BC28DA67}"/>
                </a:ext>
              </a:extLst>
            </p:cNvPr>
            <p:cNvSpPr/>
            <p:nvPr/>
          </p:nvSpPr>
          <p:spPr>
            <a:xfrm>
              <a:off x="7032205" y="6646863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44" name="Graphic 2">
              <a:extLst>
                <a:ext uri="{FF2B5EF4-FFF2-40B4-BE49-F238E27FC236}">
                  <a16:creationId xmlns:a16="http://schemas.microsoft.com/office/drawing/2014/main" id="{665B02F3-7E13-4DAE-35C0-432C9C618D7F}"/>
                </a:ext>
              </a:extLst>
            </p:cNvPr>
            <p:cNvGrpSpPr/>
            <p:nvPr/>
          </p:nvGrpSpPr>
          <p:grpSpPr>
            <a:xfrm>
              <a:off x="7032003" y="6426127"/>
              <a:ext cx="42800" cy="220498"/>
              <a:chOff x="7067684" y="6598823"/>
              <a:chExt cx="42491" cy="215443"/>
            </a:xfrm>
          </p:grpSpPr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21A68C0F-0EAB-BB56-29C4-673121CC7E06}"/>
                  </a:ext>
                </a:extLst>
              </p:cNvPr>
              <p:cNvSpPr/>
              <p:nvPr/>
            </p:nvSpPr>
            <p:spPr>
              <a:xfrm>
                <a:off x="7088614" y="6598823"/>
                <a:ext cx="21561" cy="155124"/>
              </a:xfrm>
              <a:custGeom>
                <a:avLst/>
                <a:gdLst>
                  <a:gd name="connsiteX0" fmla="*/ 21566 w 21561"/>
                  <a:gd name="connsiteY0" fmla="*/ 640 h 155124"/>
                  <a:gd name="connsiteX1" fmla="*/ 4 w 21561"/>
                  <a:gd name="connsiteY1" fmla="*/ 155765 h 155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1561" h="155124">
                    <a:moveTo>
                      <a:pt x="21566" y="640"/>
                    </a:moveTo>
                    <a:cubicBezTo>
                      <a:pt x="13652" y="57573"/>
                      <a:pt x="5857" y="113651"/>
                      <a:pt x="4" y="155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C9F1AE35-C0FF-EBF1-8007-447AC220D508}"/>
                  </a:ext>
                </a:extLst>
              </p:cNvPr>
              <p:cNvSpPr/>
              <p:nvPr/>
            </p:nvSpPr>
            <p:spPr>
              <a:xfrm>
                <a:off x="7067684" y="6751856"/>
                <a:ext cx="41636" cy="62410"/>
              </a:xfrm>
              <a:custGeom>
                <a:avLst/>
                <a:gdLst>
                  <a:gd name="connsiteX0" fmla="*/ 41640 w 41636"/>
                  <a:gd name="connsiteY0" fmla="*/ 6434 h 62410"/>
                  <a:gd name="connsiteX1" fmla="*/ 12549 w 41636"/>
                  <a:gd name="connsiteY1" fmla="*/ 63051 h 62410"/>
                  <a:gd name="connsiteX2" fmla="*/ 4 w 41636"/>
                  <a:gd name="connsiteY2" fmla="*/ 640 h 62410"/>
                  <a:gd name="connsiteX3" fmla="*/ 41640 w 41636"/>
                  <a:gd name="connsiteY3" fmla="*/ 6434 h 62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636" h="62410">
                    <a:moveTo>
                      <a:pt x="41640" y="6434"/>
                    </a:moveTo>
                    <a:lnTo>
                      <a:pt x="12549" y="63051"/>
                    </a:lnTo>
                    <a:lnTo>
                      <a:pt x="4" y="640"/>
                    </a:lnTo>
                    <a:lnTo>
                      <a:pt x="41640" y="6434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250" name="Graphic 2">
              <a:extLst>
                <a:ext uri="{FF2B5EF4-FFF2-40B4-BE49-F238E27FC236}">
                  <a16:creationId xmlns:a16="http://schemas.microsoft.com/office/drawing/2014/main" id="{D2417DA9-9F02-B77F-4F53-FC6764A261FD}"/>
                </a:ext>
              </a:extLst>
            </p:cNvPr>
            <p:cNvGrpSpPr/>
            <p:nvPr/>
          </p:nvGrpSpPr>
          <p:grpSpPr>
            <a:xfrm>
              <a:off x="4394723" y="5918832"/>
              <a:ext cx="680749" cy="505390"/>
              <a:chOff x="4449431" y="6103159"/>
              <a:chExt cx="675838" cy="493803"/>
            </a:xfrm>
          </p:grpSpPr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7A3CECF9-676D-A794-2C18-3F5A2D53A52C}"/>
                  </a:ext>
                </a:extLst>
              </p:cNvPr>
              <p:cNvSpPr/>
              <p:nvPr/>
            </p:nvSpPr>
            <p:spPr>
              <a:xfrm>
                <a:off x="4449431" y="6103159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6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57" name="TextBox 256">
                <a:extLst>
                  <a:ext uri="{FF2B5EF4-FFF2-40B4-BE49-F238E27FC236}">
                    <a16:creationId xmlns:a16="http://schemas.microsoft.com/office/drawing/2014/main" id="{68CB53AD-1050-3A4F-5386-0386A73524B4}"/>
                  </a:ext>
                </a:extLst>
              </p:cNvPr>
              <p:cNvSpPr txBox="1"/>
              <p:nvPr/>
            </p:nvSpPr>
            <p:spPr>
              <a:xfrm>
                <a:off x="4653165" y="6156528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263" name="TextBox 262">
                <a:extLst>
                  <a:ext uri="{FF2B5EF4-FFF2-40B4-BE49-F238E27FC236}">
                    <a16:creationId xmlns:a16="http://schemas.microsoft.com/office/drawing/2014/main" id="{E8339A33-4F16-C219-F27A-EECB5533CD50}"/>
                  </a:ext>
                </a:extLst>
              </p:cNvPr>
              <p:cNvSpPr txBox="1"/>
              <p:nvPr/>
            </p:nvSpPr>
            <p:spPr>
              <a:xfrm>
                <a:off x="4501380" y="6257473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269" name="TextBox 268">
                <a:extLst>
                  <a:ext uri="{FF2B5EF4-FFF2-40B4-BE49-F238E27FC236}">
                    <a16:creationId xmlns:a16="http://schemas.microsoft.com/office/drawing/2014/main" id="{45DCC619-3E2D-3626-1BF6-467B9EA8E015}"/>
                  </a:ext>
                </a:extLst>
              </p:cNvPr>
              <p:cNvSpPr txBox="1"/>
              <p:nvPr/>
            </p:nvSpPr>
            <p:spPr>
              <a:xfrm>
                <a:off x="4548122" y="6358418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5CC37DA-DB2F-C357-0395-1E16EE429D27}"/>
                </a:ext>
              </a:extLst>
            </p:cNvPr>
            <p:cNvSpPr/>
            <p:nvPr/>
          </p:nvSpPr>
          <p:spPr>
            <a:xfrm>
              <a:off x="4106043" y="5691997"/>
              <a:ext cx="383940" cy="299738"/>
            </a:xfrm>
            <a:custGeom>
              <a:avLst/>
              <a:gdLst>
                <a:gd name="connsiteX0" fmla="*/ 4 w 381170"/>
                <a:gd name="connsiteY0" fmla="*/ 640 h 292866"/>
                <a:gd name="connsiteX1" fmla="*/ 381174 w 381170"/>
                <a:gd name="connsiteY1" fmla="*/ 293506 h 292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1170" h="292866">
                  <a:moveTo>
                    <a:pt x="4" y="640"/>
                  </a:moveTo>
                  <a:cubicBezTo>
                    <a:pt x="41853" y="32795"/>
                    <a:pt x="226060" y="174327"/>
                    <a:pt x="381174" y="293506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287" name="Graphic 2">
              <a:extLst>
                <a:ext uri="{FF2B5EF4-FFF2-40B4-BE49-F238E27FC236}">
                  <a16:creationId xmlns:a16="http://schemas.microsoft.com/office/drawing/2014/main" id="{754E7BFA-1C38-E5B4-8FFD-58A4BEBFFEB9}"/>
                </a:ext>
              </a:extLst>
            </p:cNvPr>
            <p:cNvGrpSpPr/>
            <p:nvPr/>
          </p:nvGrpSpPr>
          <p:grpSpPr>
            <a:xfrm>
              <a:off x="5919679" y="5918832"/>
              <a:ext cx="740882" cy="505390"/>
              <a:chOff x="5963385" y="6103159"/>
              <a:chExt cx="735537" cy="493803"/>
            </a:xfrm>
          </p:grpSpPr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7CCBBB99-1805-3FF5-1DD3-C8CE77BEEAEA}"/>
                  </a:ext>
                </a:extLst>
              </p:cNvPr>
              <p:cNvSpPr/>
              <p:nvPr/>
            </p:nvSpPr>
            <p:spPr>
              <a:xfrm>
                <a:off x="5963385" y="6103159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93" name="TextBox 292">
                <a:extLst>
                  <a:ext uri="{FF2B5EF4-FFF2-40B4-BE49-F238E27FC236}">
                    <a16:creationId xmlns:a16="http://schemas.microsoft.com/office/drawing/2014/main" id="{3442C69C-8680-ABD8-6904-E0AEA32538BA}"/>
                  </a:ext>
                </a:extLst>
              </p:cNvPr>
              <p:cNvSpPr txBox="1"/>
              <p:nvPr/>
            </p:nvSpPr>
            <p:spPr>
              <a:xfrm>
                <a:off x="6196540" y="6156528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296" name="TextBox 295">
                <a:extLst>
                  <a:ext uri="{FF2B5EF4-FFF2-40B4-BE49-F238E27FC236}">
                    <a16:creationId xmlns:a16="http://schemas.microsoft.com/office/drawing/2014/main" id="{638BA683-EFBF-11CF-73A3-7E56F8AD2B83}"/>
                  </a:ext>
                </a:extLst>
              </p:cNvPr>
              <p:cNvSpPr txBox="1"/>
              <p:nvPr/>
            </p:nvSpPr>
            <p:spPr>
              <a:xfrm>
                <a:off x="6023737" y="6257473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299" name="TextBox 298">
                <a:extLst>
                  <a:ext uri="{FF2B5EF4-FFF2-40B4-BE49-F238E27FC236}">
                    <a16:creationId xmlns:a16="http://schemas.microsoft.com/office/drawing/2014/main" id="{01A0E627-1E25-F066-1546-AC083A2A2A6B}"/>
                  </a:ext>
                </a:extLst>
              </p:cNvPr>
              <p:cNvSpPr txBox="1"/>
              <p:nvPr/>
            </p:nvSpPr>
            <p:spPr>
              <a:xfrm>
                <a:off x="6091496" y="6358418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E25EE5D3-2F8C-0780-F243-43828B89AEF4}"/>
                </a:ext>
              </a:extLst>
            </p:cNvPr>
            <p:cNvSpPr/>
            <p:nvPr/>
          </p:nvSpPr>
          <p:spPr>
            <a:xfrm>
              <a:off x="6091988" y="5697144"/>
              <a:ext cx="88369" cy="229219"/>
            </a:xfrm>
            <a:custGeom>
              <a:avLst/>
              <a:gdLst>
                <a:gd name="connsiteX0" fmla="*/ 4 w 87731"/>
                <a:gd name="connsiteY0" fmla="*/ 640 h 223964"/>
                <a:gd name="connsiteX1" fmla="*/ 87735 w 87731"/>
                <a:gd name="connsiteY1" fmla="*/ 224605 h 22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7731" h="223964">
                  <a:moveTo>
                    <a:pt x="4" y="640"/>
                  </a:moveTo>
                  <a:cubicBezTo>
                    <a:pt x="12770" y="33231"/>
                    <a:pt x="50172" y="128710"/>
                    <a:pt x="87735" y="224605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78" name="Graphic 2">
              <a:extLst>
                <a:ext uri="{FF2B5EF4-FFF2-40B4-BE49-F238E27FC236}">
                  <a16:creationId xmlns:a16="http://schemas.microsoft.com/office/drawing/2014/main" id="{0F2F9209-AA9C-0FF8-895C-80E6A532FAAD}"/>
                </a:ext>
              </a:extLst>
            </p:cNvPr>
            <p:cNvGrpSpPr/>
            <p:nvPr/>
          </p:nvGrpSpPr>
          <p:grpSpPr>
            <a:xfrm>
              <a:off x="6541403" y="6340282"/>
              <a:ext cx="492090" cy="311570"/>
              <a:chOff x="6580623" y="6514947"/>
              <a:chExt cx="488540" cy="304427"/>
            </a:xfrm>
          </p:grpSpPr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8A8885D5-D425-EA8C-26CC-B240B432EC1F}"/>
                  </a:ext>
                </a:extLst>
              </p:cNvPr>
              <p:cNvSpPr/>
              <p:nvPr/>
            </p:nvSpPr>
            <p:spPr>
              <a:xfrm>
                <a:off x="6580623" y="6514947"/>
                <a:ext cx="436049" cy="271718"/>
              </a:xfrm>
              <a:custGeom>
                <a:avLst/>
                <a:gdLst>
                  <a:gd name="connsiteX0" fmla="*/ 4 w 436049"/>
                  <a:gd name="connsiteY0" fmla="*/ 640 h 271718"/>
                  <a:gd name="connsiteX1" fmla="*/ 436053 w 436049"/>
                  <a:gd name="connsiteY1" fmla="*/ 272359 h 271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36049" h="271718">
                    <a:moveTo>
                      <a:pt x="4" y="640"/>
                    </a:moveTo>
                    <a:cubicBezTo>
                      <a:pt x="156340" y="98059"/>
                      <a:pt x="341645" y="213530"/>
                      <a:pt x="436053" y="272359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FF5AB12D-E1D6-4286-4673-3C458DFB6008}"/>
                  </a:ext>
                </a:extLst>
              </p:cNvPr>
              <p:cNvSpPr/>
              <p:nvPr/>
            </p:nvSpPr>
            <p:spPr>
              <a:xfrm>
                <a:off x="7007076" y="6769759"/>
                <a:ext cx="62087" cy="49616"/>
              </a:xfrm>
              <a:custGeom>
                <a:avLst/>
                <a:gdLst>
                  <a:gd name="connsiteX0" fmla="*/ 22228 w 62087"/>
                  <a:gd name="connsiteY0" fmla="*/ 640 h 49616"/>
                  <a:gd name="connsiteX1" fmla="*/ 62092 w 62087"/>
                  <a:gd name="connsiteY1" fmla="*/ 50257 h 49616"/>
                  <a:gd name="connsiteX2" fmla="*/ 4 w 62087"/>
                  <a:gd name="connsiteY2" fmla="*/ 36343 h 49616"/>
                  <a:gd name="connsiteX3" fmla="*/ 22228 w 62087"/>
                  <a:gd name="connsiteY3" fmla="*/ 640 h 49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087" h="49616">
                    <a:moveTo>
                      <a:pt x="22228" y="640"/>
                    </a:moveTo>
                    <a:lnTo>
                      <a:pt x="62092" y="50257"/>
                    </a:lnTo>
                    <a:lnTo>
                      <a:pt x="4" y="36343"/>
                    </a:lnTo>
                    <a:lnTo>
                      <a:pt x="22228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388" name="Graphic 2">
              <a:extLst>
                <a:ext uri="{FF2B5EF4-FFF2-40B4-BE49-F238E27FC236}">
                  <a16:creationId xmlns:a16="http://schemas.microsoft.com/office/drawing/2014/main" id="{1D8EFD5C-A56D-3B4B-B071-86F50B99ECBC}"/>
                </a:ext>
              </a:extLst>
            </p:cNvPr>
            <p:cNvGrpSpPr/>
            <p:nvPr/>
          </p:nvGrpSpPr>
          <p:grpSpPr>
            <a:xfrm>
              <a:off x="8381617" y="5918832"/>
              <a:ext cx="740882" cy="505390"/>
              <a:chOff x="8407561" y="6103159"/>
              <a:chExt cx="735537" cy="493803"/>
            </a:xfrm>
          </p:grpSpPr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A5BFD206-5D45-18B4-6082-69C57C5E5213}"/>
                  </a:ext>
                </a:extLst>
              </p:cNvPr>
              <p:cNvSpPr/>
              <p:nvPr/>
            </p:nvSpPr>
            <p:spPr>
              <a:xfrm>
                <a:off x="8407561" y="6103159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90" name="TextBox 389">
                <a:extLst>
                  <a:ext uri="{FF2B5EF4-FFF2-40B4-BE49-F238E27FC236}">
                    <a16:creationId xmlns:a16="http://schemas.microsoft.com/office/drawing/2014/main" id="{27A613C8-C9DF-841A-2823-157955F6B1D8}"/>
                  </a:ext>
                </a:extLst>
              </p:cNvPr>
              <p:cNvSpPr txBox="1"/>
              <p:nvPr/>
            </p:nvSpPr>
            <p:spPr>
              <a:xfrm>
                <a:off x="8638405" y="6156528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91" name="TextBox 390">
                <a:extLst>
                  <a:ext uri="{FF2B5EF4-FFF2-40B4-BE49-F238E27FC236}">
                    <a16:creationId xmlns:a16="http://schemas.microsoft.com/office/drawing/2014/main" id="{B18B3927-B74D-193E-C977-223F8E68B3C0}"/>
                  </a:ext>
                </a:extLst>
              </p:cNvPr>
              <p:cNvSpPr txBox="1"/>
              <p:nvPr/>
            </p:nvSpPr>
            <p:spPr>
              <a:xfrm>
                <a:off x="8467913" y="6257473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392" name="TextBox 391">
                <a:extLst>
                  <a:ext uri="{FF2B5EF4-FFF2-40B4-BE49-F238E27FC236}">
                    <a16:creationId xmlns:a16="http://schemas.microsoft.com/office/drawing/2014/main" id="{14A751AE-2A8A-485E-26CD-82E1BBC4CB8B}"/>
                  </a:ext>
                </a:extLst>
              </p:cNvPr>
              <p:cNvSpPr txBox="1"/>
              <p:nvPr/>
            </p:nvSpPr>
            <p:spPr>
              <a:xfrm>
                <a:off x="8535673" y="6358418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9921B8EC-591E-39D7-57B2-F89690C3F801}"/>
                </a:ext>
              </a:extLst>
            </p:cNvPr>
            <p:cNvSpPr/>
            <p:nvPr/>
          </p:nvSpPr>
          <p:spPr>
            <a:xfrm>
              <a:off x="9014671" y="5691997"/>
              <a:ext cx="551063" cy="318788"/>
            </a:xfrm>
            <a:custGeom>
              <a:avLst/>
              <a:gdLst>
                <a:gd name="connsiteX0" fmla="*/ 547091 w 547087"/>
                <a:gd name="connsiteY0" fmla="*/ 640 h 311479"/>
                <a:gd name="connsiteX1" fmla="*/ 4 w 547087"/>
                <a:gd name="connsiteY1" fmla="*/ 312119 h 311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7087" h="311479">
                  <a:moveTo>
                    <a:pt x="547091" y="640"/>
                  </a:moveTo>
                  <a:cubicBezTo>
                    <a:pt x="487642" y="34487"/>
                    <a:pt x="215325" y="189529"/>
                    <a:pt x="4" y="312119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10" name="Graphic 2">
              <a:extLst>
                <a:ext uri="{FF2B5EF4-FFF2-40B4-BE49-F238E27FC236}">
                  <a16:creationId xmlns:a16="http://schemas.microsoft.com/office/drawing/2014/main" id="{7F2022CE-8135-5BFB-D10F-87D2BF879A56}"/>
                </a:ext>
              </a:extLst>
            </p:cNvPr>
            <p:cNvGrpSpPr/>
            <p:nvPr/>
          </p:nvGrpSpPr>
          <p:grpSpPr>
            <a:xfrm>
              <a:off x="5032838" y="6243076"/>
              <a:ext cx="1998609" cy="422618"/>
              <a:chOff x="5082942" y="6419969"/>
              <a:chExt cx="1984190" cy="412929"/>
            </a:xfrm>
          </p:grpSpPr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53019E58-E49E-3ED6-D560-FCEB1137660F}"/>
                  </a:ext>
                </a:extLst>
              </p:cNvPr>
              <p:cNvSpPr/>
              <p:nvPr/>
            </p:nvSpPr>
            <p:spPr>
              <a:xfrm>
                <a:off x="5082942" y="6419969"/>
                <a:ext cx="1923423" cy="391932"/>
              </a:xfrm>
              <a:custGeom>
                <a:avLst/>
                <a:gdLst>
                  <a:gd name="connsiteX0" fmla="*/ 4 w 1923423"/>
                  <a:gd name="connsiteY0" fmla="*/ 640 h 391932"/>
                  <a:gd name="connsiteX1" fmla="*/ 824713 w 1923423"/>
                  <a:gd name="connsiteY1" fmla="*/ 178859 h 391932"/>
                  <a:gd name="connsiteX2" fmla="*/ 1923427 w 1923423"/>
                  <a:gd name="connsiteY2" fmla="*/ 392573 h 3919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23423" h="391932">
                    <a:moveTo>
                      <a:pt x="4" y="640"/>
                    </a:moveTo>
                    <a:cubicBezTo>
                      <a:pt x="227904" y="51479"/>
                      <a:pt x="545186" y="121206"/>
                      <a:pt x="824713" y="178859"/>
                    </a:cubicBezTo>
                    <a:cubicBezTo>
                      <a:pt x="1239809" y="264473"/>
                      <a:pt x="1739634" y="358358"/>
                      <a:pt x="1923427" y="392573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BF82C81C-1213-C76F-3A6B-B60D7136C0FB}"/>
                  </a:ext>
                </a:extLst>
              </p:cNvPr>
              <p:cNvSpPr/>
              <p:nvPr/>
            </p:nvSpPr>
            <p:spPr>
              <a:xfrm>
                <a:off x="7004253" y="6791543"/>
                <a:ext cx="62879" cy="41355"/>
              </a:xfrm>
              <a:custGeom>
                <a:avLst/>
                <a:gdLst>
                  <a:gd name="connsiteX0" fmla="*/ 7671 w 62879"/>
                  <a:gd name="connsiteY0" fmla="*/ 640 h 41355"/>
                  <a:gd name="connsiteX1" fmla="*/ 62883 w 62879"/>
                  <a:gd name="connsiteY1" fmla="*/ 32277 h 41355"/>
                  <a:gd name="connsiteX2" fmla="*/ 4 w 62879"/>
                  <a:gd name="connsiteY2" fmla="*/ 41995 h 41355"/>
                  <a:gd name="connsiteX3" fmla="*/ 7671 w 62879"/>
                  <a:gd name="connsiteY3" fmla="*/ 640 h 41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879" h="41355">
                    <a:moveTo>
                      <a:pt x="7671" y="640"/>
                    </a:moveTo>
                    <a:lnTo>
                      <a:pt x="62883" y="32277"/>
                    </a:lnTo>
                    <a:lnTo>
                      <a:pt x="4" y="41995"/>
                    </a:lnTo>
                    <a:lnTo>
                      <a:pt x="767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32" name="Graphic 2">
              <a:extLst>
                <a:ext uri="{FF2B5EF4-FFF2-40B4-BE49-F238E27FC236}">
                  <a16:creationId xmlns:a16="http://schemas.microsoft.com/office/drawing/2014/main" id="{F59D62E6-2419-A2E3-87C1-7BF9B4E2A530}"/>
                </a:ext>
              </a:extLst>
            </p:cNvPr>
            <p:cNvGrpSpPr/>
            <p:nvPr/>
          </p:nvGrpSpPr>
          <p:grpSpPr>
            <a:xfrm>
              <a:off x="7055566" y="6266465"/>
              <a:ext cx="1350656" cy="391881"/>
              <a:chOff x="7091077" y="6442822"/>
              <a:chExt cx="1340912" cy="382896"/>
            </a:xfrm>
          </p:grpSpPr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4C41B0BA-AEC3-876B-9990-C52A57F77552}"/>
                  </a:ext>
                </a:extLst>
              </p:cNvPr>
              <p:cNvSpPr/>
              <p:nvPr/>
            </p:nvSpPr>
            <p:spPr>
              <a:xfrm>
                <a:off x="7149067" y="6442822"/>
                <a:ext cx="1282923" cy="362602"/>
              </a:xfrm>
              <a:custGeom>
                <a:avLst/>
                <a:gdLst>
                  <a:gd name="connsiteX0" fmla="*/ 1282927 w 1282923"/>
                  <a:gd name="connsiteY0" fmla="*/ 640 h 362602"/>
                  <a:gd name="connsiteX1" fmla="*/ 4 w 1282923"/>
                  <a:gd name="connsiteY1" fmla="*/ 363243 h 3626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82923" h="362602">
                    <a:moveTo>
                      <a:pt x="1282927" y="640"/>
                    </a:moveTo>
                    <a:cubicBezTo>
                      <a:pt x="877747" y="115160"/>
                      <a:pt x="215743" y="302267"/>
                      <a:pt x="4" y="363243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60CC4AED-EDA3-0DFA-53B9-C3CE0A814A5B}"/>
                  </a:ext>
                </a:extLst>
              </p:cNvPr>
              <p:cNvSpPr/>
              <p:nvPr/>
            </p:nvSpPr>
            <p:spPr>
              <a:xfrm>
                <a:off x="7091077" y="6785241"/>
                <a:ext cx="63506" cy="40476"/>
              </a:xfrm>
              <a:custGeom>
                <a:avLst/>
                <a:gdLst>
                  <a:gd name="connsiteX0" fmla="*/ 63510 w 63506"/>
                  <a:gd name="connsiteY0" fmla="*/ 41117 h 40476"/>
                  <a:gd name="connsiteX1" fmla="*/ 4 w 63506"/>
                  <a:gd name="connsiteY1" fmla="*/ 37213 h 40476"/>
                  <a:gd name="connsiteX2" fmla="*/ 52082 w 63506"/>
                  <a:gd name="connsiteY2" fmla="*/ 640 h 40476"/>
                  <a:gd name="connsiteX3" fmla="*/ 63510 w 63506"/>
                  <a:gd name="connsiteY3" fmla="*/ 41117 h 40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506" h="40476">
                    <a:moveTo>
                      <a:pt x="63510" y="41117"/>
                    </a:moveTo>
                    <a:lnTo>
                      <a:pt x="4" y="37213"/>
                    </a:lnTo>
                    <a:lnTo>
                      <a:pt x="52082" y="640"/>
                    </a:lnTo>
                    <a:lnTo>
                      <a:pt x="63510" y="41117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grpSp>
        <p:nvGrpSpPr>
          <p:cNvPr id="913" name="Group 912">
            <a:extLst>
              <a:ext uri="{FF2B5EF4-FFF2-40B4-BE49-F238E27FC236}">
                <a16:creationId xmlns:a16="http://schemas.microsoft.com/office/drawing/2014/main" id="{12E54F8E-99F2-7E90-7FC7-F43CBC64D21B}"/>
              </a:ext>
            </a:extLst>
          </p:cNvPr>
          <p:cNvGrpSpPr/>
          <p:nvPr/>
        </p:nvGrpSpPr>
        <p:grpSpPr>
          <a:xfrm>
            <a:off x="2616321" y="3740080"/>
            <a:ext cx="9361301" cy="989967"/>
            <a:chOff x="2616321" y="3740080"/>
            <a:chExt cx="9361301" cy="989967"/>
          </a:xfrm>
        </p:grpSpPr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996F5EE-42E1-FC23-A702-5A09DA27BD5B}"/>
                </a:ext>
              </a:extLst>
            </p:cNvPr>
            <p:cNvSpPr/>
            <p:nvPr/>
          </p:nvSpPr>
          <p:spPr>
            <a:xfrm>
              <a:off x="3257636" y="4701240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4" y="22271"/>
                    <a:pt x="10814" y="22271"/>
                  </a:cubicBezTo>
                  <a:cubicBezTo>
                    <a:pt x="4844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08" name="Graphic 2">
              <a:extLst>
                <a:ext uri="{FF2B5EF4-FFF2-40B4-BE49-F238E27FC236}">
                  <a16:creationId xmlns:a16="http://schemas.microsoft.com/office/drawing/2014/main" id="{219761D7-4D3E-7379-DC96-F0BFA5DF0FA5}"/>
                </a:ext>
              </a:extLst>
            </p:cNvPr>
            <p:cNvGrpSpPr/>
            <p:nvPr/>
          </p:nvGrpSpPr>
          <p:grpSpPr>
            <a:xfrm>
              <a:off x="10480007" y="3973209"/>
              <a:ext cx="680749" cy="505390"/>
              <a:chOff x="10490812" y="4202143"/>
              <a:chExt cx="675838" cy="493803"/>
            </a:xfrm>
          </p:grpSpPr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4949E8B3-BFCF-EC96-7649-19A707AA740A}"/>
                  </a:ext>
                </a:extLst>
              </p:cNvPr>
              <p:cNvSpPr/>
              <p:nvPr/>
            </p:nvSpPr>
            <p:spPr>
              <a:xfrm>
                <a:off x="10490812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14" name="TextBox 313">
                <a:extLst>
                  <a:ext uri="{FF2B5EF4-FFF2-40B4-BE49-F238E27FC236}">
                    <a16:creationId xmlns:a16="http://schemas.microsoft.com/office/drawing/2014/main" id="{B91C2D35-3963-0DE7-5665-F13B9BE5222F}"/>
                  </a:ext>
                </a:extLst>
              </p:cNvPr>
              <p:cNvSpPr txBox="1"/>
              <p:nvPr/>
            </p:nvSpPr>
            <p:spPr>
              <a:xfrm>
                <a:off x="10692233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15" name="TextBox 314">
                <a:extLst>
                  <a:ext uri="{FF2B5EF4-FFF2-40B4-BE49-F238E27FC236}">
                    <a16:creationId xmlns:a16="http://schemas.microsoft.com/office/drawing/2014/main" id="{B6E8E695-7BE7-8E23-080D-B690E2A19D3C}"/>
                  </a:ext>
                </a:extLst>
              </p:cNvPr>
              <p:cNvSpPr txBox="1"/>
              <p:nvPr/>
            </p:nvSpPr>
            <p:spPr>
              <a:xfrm>
                <a:off x="10542761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316" name="TextBox 315">
                <a:extLst>
                  <a:ext uri="{FF2B5EF4-FFF2-40B4-BE49-F238E27FC236}">
                    <a16:creationId xmlns:a16="http://schemas.microsoft.com/office/drawing/2014/main" id="{5861EC46-FBE5-2704-62BF-9D14630EA44E}"/>
                  </a:ext>
                </a:extLst>
              </p:cNvPr>
              <p:cNvSpPr txBox="1"/>
              <p:nvPr/>
            </p:nvSpPr>
            <p:spPr>
              <a:xfrm>
                <a:off x="10589502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52278ED8-8BAC-371B-2085-108CFE30CF89}"/>
                </a:ext>
              </a:extLst>
            </p:cNvPr>
            <p:cNvSpPr/>
            <p:nvPr/>
          </p:nvSpPr>
          <p:spPr>
            <a:xfrm>
              <a:off x="10041316" y="3745002"/>
              <a:ext cx="519669" cy="311810"/>
            </a:xfrm>
            <a:custGeom>
              <a:avLst/>
              <a:gdLst>
                <a:gd name="connsiteX0" fmla="*/ 4 w 515920"/>
                <a:gd name="connsiteY0" fmla="*/ 640 h 304661"/>
                <a:gd name="connsiteX1" fmla="*/ 386407 w 515920"/>
                <a:gd name="connsiteY1" fmla="*/ 222389 h 304661"/>
                <a:gd name="connsiteX2" fmla="*/ 515924 w 515920"/>
                <a:gd name="connsiteY2" fmla="*/ 305301 h 30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15920" h="304661">
                  <a:moveTo>
                    <a:pt x="4" y="640"/>
                  </a:moveTo>
                  <a:cubicBezTo>
                    <a:pt x="45181" y="25126"/>
                    <a:pt x="235334" y="128912"/>
                    <a:pt x="386407" y="222389"/>
                  </a:cubicBezTo>
                  <a:cubicBezTo>
                    <a:pt x="428683" y="248547"/>
                    <a:pt x="473092" y="277135"/>
                    <a:pt x="515924" y="305301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18" name="Graphic 2">
              <a:extLst>
                <a:ext uri="{FF2B5EF4-FFF2-40B4-BE49-F238E27FC236}">
                  <a16:creationId xmlns:a16="http://schemas.microsoft.com/office/drawing/2014/main" id="{ED801686-1AC9-83F2-A102-E1E2C5A9C938}"/>
                </a:ext>
              </a:extLst>
            </p:cNvPr>
            <p:cNvGrpSpPr/>
            <p:nvPr/>
          </p:nvGrpSpPr>
          <p:grpSpPr>
            <a:xfrm>
              <a:off x="8907880" y="3973209"/>
              <a:ext cx="740881" cy="505390"/>
              <a:chOff x="8930027" y="4202143"/>
              <a:chExt cx="735536" cy="493803"/>
            </a:xfrm>
          </p:grpSpPr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A99B55BE-A908-55D8-9B2F-363CBD79E4A4}"/>
                  </a:ext>
                </a:extLst>
              </p:cNvPr>
              <p:cNvSpPr/>
              <p:nvPr/>
            </p:nvSpPr>
            <p:spPr>
              <a:xfrm>
                <a:off x="8930027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20" name="TextBox 319">
                <a:extLst>
                  <a:ext uri="{FF2B5EF4-FFF2-40B4-BE49-F238E27FC236}">
                    <a16:creationId xmlns:a16="http://schemas.microsoft.com/office/drawing/2014/main" id="{D7C2203B-6096-9A70-F8AD-EB4676C8A0A4}"/>
                  </a:ext>
                </a:extLst>
              </p:cNvPr>
              <p:cNvSpPr txBox="1"/>
              <p:nvPr/>
            </p:nvSpPr>
            <p:spPr>
              <a:xfrm>
                <a:off x="9160870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21" name="TextBox 320">
                <a:extLst>
                  <a:ext uri="{FF2B5EF4-FFF2-40B4-BE49-F238E27FC236}">
                    <a16:creationId xmlns:a16="http://schemas.microsoft.com/office/drawing/2014/main" id="{D3002D39-CA99-5878-1294-50851890B010}"/>
                  </a:ext>
                </a:extLst>
              </p:cNvPr>
              <p:cNvSpPr txBox="1"/>
              <p:nvPr/>
            </p:nvSpPr>
            <p:spPr>
              <a:xfrm>
                <a:off x="8990378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322" name="TextBox 321">
                <a:extLst>
                  <a:ext uri="{FF2B5EF4-FFF2-40B4-BE49-F238E27FC236}">
                    <a16:creationId xmlns:a16="http://schemas.microsoft.com/office/drawing/2014/main" id="{9F4BFCFA-9EF2-61BD-93FB-114314A5CD89}"/>
                  </a:ext>
                </a:extLst>
              </p:cNvPr>
              <p:cNvSpPr txBox="1"/>
              <p:nvPr/>
            </p:nvSpPr>
            <p:spPr>
              <a:xfrm>
                <a:off x="9058139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1EB1F4C5-E316-8F40-2CBB-B3B4803868AF}"/>
                </a:ext>
              </a:extLst>
            </p:cNvPr>
            <p:cNvSpPr/>
            <p:nvPr/>
          </p:nvSpPr>
          <p:spPr>
            <a:xfrm>
              <a:off x="9528896" y="3746374"/>
              <a:ext cx="491537" cy="311220"/>
            </a:xfrm>
            <a:custGeom>
              <a:avLst/>
              <a:gdLst>
                <a:gd name="connsiteX0" fmla="*/ 487996 w 487991"/>
                <a:gd name="connsiteY0" fmla="*/ 640 h 304085"/>
                <a:gd name="connsiteX1" fmla="*/ 4 w 487991"/>
                <a:gd name="connsiteY1" fmla="*/ 304726 h 304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7991" h="304085">
                  <a:moveTo>
                    <a:pt x="487996" y="640"/>
                  </a:moveTo>
                  <a:cubicBezTo>
                    <a:pt x="434766" y="33810"/>
                    <a:pt x="194746" y="183375"/>
                    <a:pt x="4" y="304726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24" name="Graphic 2">
              <a:extLst>
                <a:ext uri="{FF2B5EF4-FFF2-40B4-BE49-F238E27FC236}">
                  <a16:creationId xmlns:a16="http://schemas.microsoft.com/office/drawing/2014/main" id="{AD93458C-396C-9DDC-2F9A-C8AE0383D60F}"/>
                </a:ext>
              </a:extLst>
            </p:cNvPr>
            <p:cNvGrpSpPr/>
            <p:nvPr/>
          </p:nvGrpSpPr>
          <p:grpSpPr>
            <a:xfrm>
              <a:off x="11236741" y="3973209"/>
              <a:ext cx="740881" cy="505390"/>
              <a:chOff x="11242086" y="4202143"/>
              <a:chExt cx="735536" cy="493803"/>
            </a:xfrm>
          </p:grpSpPr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313299B1-4C27-89DD-237B-302FA99BCE61}"/>
                  </a:ext>
                </a:extLst>
              </p:cNvPr>
              <p:cNvSpPr/>
              <p:nvPr/>
            </p:nvSpPr>
            <p:spPr>
              <a:xfrm>
                <a:off x="11242086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26" name="TextBox 325">
                <a:extLst>
                  <a:ext uri="{FF2B5EF4-FFF2-40B4-BE49-F238E27FC236}">
                    <a16:creationId xmlns:a16="http://schemas.microsoft.com/office/drawing/2014/main" id="{7EA4BA4E-8B46-0F4F-8CC3-AF2651D1A842}"/>
                  </a:ext>
                </a:extLst>
              </p:cNvPr>
              <p:cNvSpPr txBox="1"/>
              <p:nvPr/>
            </p:nvSpPr>
            <p:spPr>
              <a:xfrm>
                <a:off x="11475241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327" name="TextBox 326">
                <a:extLst>
                  <a:ext uri="{FF2B5EF4-FFF2-40B4-BE49-F238E27FC236}">
                    <a16:creationId xmlns:a16="http://schemas.microsoft.com/office/drawing/2014/main" id="{E21C863F-A559-D6FF-A5DD-A7DE92A8DBF9}"/>
                  </a:ext>
                </a:extLst>
              </p:cNvPr>
              <p:cNvSpPr txBox="1"/>
              <p:nvPr/>
            </p:nvSpPr>
            <p:spPr>
              <a:xfrm>
                <a:off x="11302437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328" name="TextBox 327">
                <a:extLst>
                  <a:ext uri="{FF2B5EF4-FFF2-40B4-BE49-F238E27FC236}">
                    <a16:creationId xmlns:a16="http://schemas.microsoft.com/office/drawing/2014/main" id="{38D2E9F5-5F8C-7188-0EB3-43694F810D31}"/>
                  </a:ext>
                </a:extLst>
              </p:cNvPr>
              <p:cNvSpPr txBox="1"/>
              <p:nvPr/>
            </p:nvSpPr>
            <p:spPr>
              <a:xfrm>
                <a:off x="11370198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6049FC-5E33-2B0A-8579-DDEC84961084}"/>
                </a:ext>
              </a:extLst>
            </p:cNvPr>
            <p:cNvSpPr/>
            <p:nvPr/>
          </p:nvSpPr>
          <p:spPr>
            <a:xfrm>
              <a:off x="10043122" y="3740252"/>
              <a:ext cx="1294371" cy="307107"/>
            </a:xfrm>
            <a:custGeom>
              <a:avLst/>
              <a:gdLst>
                <a:gd name="connsiteX0" fmla="*/ 4 w 1285033"/>
                <a:gd name="connsiteY0" fmla="*/ 640 h 300066"/>
                <a:gd name="connsiteX1" fmla="*/ 1135283 w 1285033"/>
                <a:gd name="connsiteY1" fmla="*/ 227030 h 300066"/>
                <a:gd name="connsiteX2" fmla="*/ 1285038 w 1285033"/>
                <a:gd name="connsiteY2" fmla="*/ 300707 h 300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5033" h="300066">
                  <a:moveTo>
                    <a:pt x="4" y="640"/>
                  </a:moveTo>
                  <a:cubicBezTo>
                    <a:pt x="90798" y="6652"/>
                    <a:pt x="689301" y="51968"/>
                    <a:pt x="1135283" y="227030"/>
                  </a:cubicBezTo>
                  <a:cubicBezTo>
                    <a:pt x="1185699" y="246820"/>
                    <a:pt x="1236862" y="272899"/>
                    <a:pt x="1285038" y="300707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58B5DA0-771C-72C9-77C3-3101CD376E55}"/>
                </a:ext>
              </a:extLst>
            </p:cNvPr>
            <p:cNvSpPr/>
            <p:nvPr/>
          </p:nvSpPr>
          <p:spPr>
            <a:xfrm>
              <a:off x="9209842" y="4701240"/>
              <a:ext cx="21776" cy="22139"/>
            </a:xfrm>
            <a:custGeom>
              <a:avLst/>
              <a:gdLst>
                <a:gd name="connsiteX0" fmla="*/ 21624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4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4" y="11456"/>
                  </a:moveTo>
                  <a:cubicBezTo>
                    <a:pt x="21624" y="17429"/>
                    <a:pt x="16784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3" y="640"/>
                    <a:pt x="10814" y="640"/>
                  </a:cubicBezTo>
                  <a:cubicBezTo>
                    <a:pt x="16784" y="640"/>
                    <a:pt x="21624" y="5483"/>
                    <a:pt x="21624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31" name="Graphic 2">
              <a:extLst>
                <a:ext uri="{FF2B5EF4-FFF2-40B4-BE49-F238E27FC236}">
                  <a16:creationId xmlns:a16="http://schemas.microsoft.com/office/drawing/2014/main" id="{455072BB-343E-56D7-1999-6DF1FD71E21D}"/>
                </a:ext>
              </a:extLst>
            </p:cNvPr>
            <p:cNvGrpSpPr/>
            <p:nvPr/>
          </p:nvGrpSpPr>
          <p:grpSpPr>
            <a:xfrm>
              <a:off x="9233174" y="4403875"/>
              <a:ext cx="1340335" cy="326172"/>
              <a:chOff x="9252974" y="4622935"/>
              <a:chExt cx="1330665" cy="318694"/>
            </a:xfrm>
          </p:grpSpPr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EF9F1C37-2B4C-40C5-DD1F-527472EDF0D0}"/>
                  </a:ext>
                </a:extLst>
              </p:cNvPr>
              <p:cNvSpPr/>
              <p:nvPr/>
            </p:nvSpPr>
            <p:spPr>
              <a:xfrm>
                <a:off x="9315033" y="4622935"/>
                <a:ext cx="1268607" cy="297583"/>
              </a:xfrm>
              <a:custGeom>
                <a:avLst/>
                <a:gdLst>
                  <a:gd name="connsiteX0" fmla="*/ 1268611 w 1268607"/>
                  <a:gd name="connsiteY0" fmla="*/ 640 h 297583"/>
                  <a:gd name="connsiteX1" fmla="*/ 1126660 w 1268607"/>
                  <a:gd name="connsiteY1" fmla="*/ 74878 h 297583"/>
                  <a:gd name="connsiteX2" fmla="*/ 4 w 1268607"/>
                  <a:gd name="connsiteY2" fmla="*/ 298223 h 297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68607" h="297583">
                    <a:moveTo>
                      <a:pt x="1268611" y="640"/>
                    </a:moveTo>
                    <a:cubicBezTo>
                      <a:pt x="1223312" y="28854"/>
                      <a:pt x="1174845" y="55219"/>
                      <a:pt x="1126660" y="74878"/>
                    </a:cubicBezTo>
                    <a:cubicBezTo>
                      <a:pt x="722696" y="239692"/>
                      <a:pt x="192993" y="286269"/>
                      <a:pt x="4" y="298223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5EF4EDF9-7665-F08B-8EC7-998BAA8F9AB4}"/>
                  </a:ext>
                </a:extLst>
              </p:cNvPr>
              <p:cNvSpPr/>
              <p:nvPr/>
            </p:nvSpPr>
            <p:spPr>
              <a:xfrm>
                <a:off x="9252974" y="4899627"/>
                <a:ext cx="61085" cy="42001"/>
              </a:xfrm>
              <a:custGeom>
                <a:avLst/>
                <a:gdLst>
                  <a:gd name="connsiteX0" fmla="*/ 61090 w 61085"/>
                  <a:gd name="connsiteY0" fmla="*/ 42642 h 42001"/>
                  <a:gd name="connsiteX1" fmla="*/ 4 w 61085"/>
                  <a:gd name="connsiteY1" fmla="*/ 24834 h 42001"/>
                  <a:gd name="connsiteX2" fmla="*/ 58856 w 61085"/>
                  <a:gd name="connsiteY2" fmla="*/ 640 h 42001"/>
                  <a:gd name="connsiteX3" fmla="*/ 61090 w 61085"/>
                  <a:gd name="connsiteY3" fmla="*/ 42642 h 4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085" h="42001">
                    <a:moveTo>
                      <a:pt x="61090" y="42642"/>
                    </a:moveTo>
                    <a:lnTo>
                      <a:pt x="4" y="24834"/>
                    </a:lnTo>
                    <a:lnTo>
                      <a:pt x="58856" y="640"/>
                    </a:lnTo>
                    <a:lnTo>
                      <a:pt x="61090" y="42642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8845235B-7911-014F-9C48-24B192809A6F}"/>
                </a:ext>
              </a:extLst>
            </p:cNvPr>
            <p:cNvSpPr/>
            <p:nvPr/>
          </p:nvSpPr>
          <p:spPr>
            <a:xfrm>
              <a:off x="7274164" y="4701240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47" name="Graphic 2">
              <a:extLst>
                <a:ext uri="{FF2B5EF4-FFF2-40B4-BE49-F238E27FC236}">
                  <a16:creationId xmlns:a16="http://schemas.microsoft.com/office/drawing/2014/main" id="{A07924B9-BCCD-39F9-4F7B-EB949471B444}"/>
                </a:ext>
              </a:extLst>
            </p:cNvPr>
            <p:cNvGrpSpPr/>
            <p:nvPr/>
          </p:nvGrpSpPr>
          <p:grpSpPr>
            <a:xfrm>
              <a:off x="7299068" y="4405349"/>
              <a:ext cx="1712585" cy="321515"/>
              <a:chOff x="7332822" y="4624376"/>
              <a:chExt cx="1700229" cy="314144"/>
            </a:xfrm>
          </p:grpSpPr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22D611E8-060D-0178-C88E-2B3889536220}"/>
                  </a:ext>
                </a:extLst>
              </p:cNvPr>
              <p:cNvSpPr/>
              <p:nvPr/>
            </p:nvSpPr>
            <p:spPr>
              <a:xfrm>
                <a:off x="7393470" y="4624376"/>
                <a:ext cx="1639581" cy="293124"/>
              </a:xfrm>
              <a:custGeom>
                <a:avLst/>
                <a:gdLst>
                  <a:gd name="connsiteX0" fmla="*/ 1639585 w 1639581"/>
                  <a:gd name="connsiteY0" fmla="*/ 640 h 293124"/>
                  <a:gd name="connsiteX1" fmla="*/ 1486832 w 1639581"/>
                  <a:gd name="connsiteY1" fmla="*/ 73436 h 293124"/>
                  <a:gd name="connsiteX2" fmla="*/ 4 w 1639581"/>
                  <a:gd name="connsiteY2" fmla="*/ 293765 h 293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39581" h="293124">
                    <a:moveTo>
                      <a:pt x="1639585" y="640"/>
                    </a:moveTo>
                    <a:cubicBezTo>
                      <a:pt x="1590695" y="28714"/>
                      <a:pt x="1538507" y="54659"/>
                      <a:pt x="1486832" y="73436"/>
                    </a:cubicBezTo>
                    <a:cubicBezTo>
                      <a:pt x="1206229" y="175399"/>
                      <a:pt x="271529" y="268387"/>
                      <a:pt x="4" y="293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04CCD9AB-4340-5EC6-5C45-EBF71DE0984C}"/>
                  </a:ext>
                </a:extLst>
              </p:cNvPr>
              <p:cNvSpPr/>
              <p:nvPr/>
            </p:nvSpPr>
            <p:spPr>
              <a:xfrm>
                <a:off x="7332822" y="4896636"/>
                <a:ext cx="61721" cy="41884"/>
              </a:xfrm>
              <a:custGeom>
                <a:avLst/>
                <a:gdLst>
                  <a:gd name="connsiteX0" fmla="*/ 61726 w 61721"/>
                  <a:gd name="connsiteY0" fmla="*/ 42525 h 41884"/>
                  <a:gd name="connsiteX1" fmla="*/ 4 w 61721"/>
                  <a:gd name="connsiteY1" fmla="*/ 27068 h 41884"/>
                  <a:gd name="connsiteX2" fmla="*/ 57888 w 61721"/>
                  <a:gd name="connsiteY2" fmla="*/ 640 h 41884"/>
                  <a:gd name="connsiteX3" fmla="*/ 61726 w 61721"/>
                  <a:gd name="connsiteY3" fmla="*/ 42525 h 41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721" h="41884">
                    <a:moveTo>
                      <a:pt x="61726" y="42525"/>
                    </a:moveTo>
                    <a:lnTo>
                      <a:pt x="4" y="27068"/>
                    </a:lnTo>
                    <a:lnTo>
                      <a:pt x="57888" y="640"/>
                    </a:lnTo>
                    <a:lnTo>
                      <a:pt x="61726" y="42525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24DE501-6744-F7DF-4209-FB6C14AB053F}"/>
                </a:ext>
              </a:extLst>
            </p:cNvPr>
            <p:cNvSpPr/>
            <p:nvPr/>
          </p:nvSpPr>
          <p:spPr>
            <a:xfrm>
              <a:off x="11169713" y="4701240"/>
              <a:ext cx="21776" cy="22139"/>
            </a:xfrm>
            <a:custGeom>
              <a:avLst/>
              <a:gdLst>
                <a:gd name="connsiteX0" fmla="*/ 21624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4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4" y="11456"/>
                  </a:moveTo>
                  <a:cubicBezTo>
                    <a:pt x="21624" y="17429"/>
                    <a:pt x="16784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3" y="640"/>
                    <a:pt x="10814" y="640"/>
                  </a:cubicBezTo>
                  <a:cubicBezTo>
                    <a:pt x="16784" y="640"/>
                    <a:pt x="21624" y="5483"/>
                    <a:pt x="21624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63" name="Graphic 2">
              <a:extLst>
                <a:ext uri="{FF2B5EF4-FFF2-40B4-BE49-F238E27FC236}">
                  <a16:creationId xmlns:a16="http://schemas.microsoft.com/office/drawing/2014/main" id="{2EBFA4CC-2119-1C89-93FE-C42E250FD32E}"/>
                </a:ext>
              </a:extLst>
            </p:cNvPr>
            <p:cNvGrpSpPr/>
            <p:nvPr/>
          </p:nvGrpSpPr>
          <p:grpSpPr>
            <a:xfrm>
              <a:off x="11188750" y="4443499"/>
              <a:ext cx="219173" cy="259176"/>
              <a:chOff x="11194441" y="4661651"/>
              <a:chExt cx="217592" cy="253234"/>
            </a:xfrm>
          </p:grpSpPr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F9B9AD33-4CE3-F336-754C-1697F5DF3BC2}"/>
                  </a:ext>
                </a:extLst>
              </p:cNvPr>
              <p:cNvSpPr/>
              <p:nvPr/>
            </p:nvSpPr>
            <p:spPr>
              <a:xfrm>
                <a:off x="11234510" y="4661651"/>
                <a:ext cx="177523" cy="206601"/>
              </a:xfrm>
              <a:custGeom>
                <a:avLst/>
                <a:gdLst>
                  <a:gd name="connsiteX0" fmla="*/ 177528 w 177523"/>
                  <a:gd name="connsiteY0" fmla="*/ 640 h 206601"/>
                  <a:gd name="connsiteX1" fmla="*/ 4 w 177523"/>
                  <a:gd name="connsiteY1" fmla="*/ 207242 h 206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7523" h="206601">
                    <a:moveTo>
                      <a:pt x="177528" y="640"/>
                    </a:moveTo>
                    <a:cubicBezTo>
                      <a:pt x="112306" y="76545"/>
                      <a:pt x="44126" y="155894"/>
                      <a:pt x="4" y="207242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8346B975-104B-1BBF-8FF6-5E5F6893544C}"/>
                  </a:ext>
                </a:extLst>
              </p:cNvPr>
              <p:cNvSpPr/>
              <p:nvPr/>
            </p:nvSpPr>
            <p:spPr>
              <a:xfrm>
                <a:off x="11194441" y="4855612"/>
                <a:ext cx="55088" cy="59272"/>
              </a:xfrm>
              <a:custGeom>
                <a:avLst/>
                <a:gdLst>
                  <a:gd name="connsiteX0" fmla="*/ 55092 w 55088"/>
                  <a:gd name="connsiteY0" fmla="*/ 28061 h 59272"/>
                  <a:gd name="connsiteX1" fmla="*/ 4 w 55088"/>
                  <a:gd name="connsiteY1" fmla="*/ 59913 h 59272"/>
                  <a:gd name="connsiteX2" fmla="*/ 23216 w 55088"/>
                  <a:gd name="connsiteY2" fmla="*/ 640 h 59272"/>
                  <a:gd name="connsiteX3" fmla="*/ 55092 w 55088"/>
                  <a:gd name="connsiteY3" fmla="*/ 28061 h 5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088" h="59272">
                    <a:moveTo>
                      <a:pt x="55092" y="28061"/>
                    </a:moveTo>
                    <a:lnTo>
                      <a:pt x="4" y="59913"/>
                    </a:lnTo>
                    <a:lnTo>
                      <a:pt x="23216" y="640"/>
                    </a:lnTo>
                    <a:lnTo>
                      <a:pt x="55092" y="28061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395" name="Graphic 2">
              <a:extLst>
                <a:ext uri="{FF2B5EF4-FFF2-40B4-BE49-F238E27FC236}">
                  <a16:creationId xmlns:a16="http://schemas.microsoft.com/office/drawing/2014/main" id="{A581FF56-99B8-889A-7466-61ED7B660A7A}"/>
                </a:ext>
              </a:extLst>
            </p:cNvPr>
            <p:cNvGrpSpPr/>
            <p:nvPr/>
          </p:nvGrpSpPr>
          <p:grpSpPr>
            <a:xfrm>
              <a:off x="2616321" y="3973209"/>
              <a:ext cx="680749" cy="505390"/>
              <a:chOff x="2683859" y="4202143"/>
              <a:chExt cx="675838" cy="493803"/>
            </a:xfrm>
          </p:grpSpPr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D9C4D3D2-997B-C7B1-62F6-96B3D3AC4C8D}"/>
                  </a:ext>
                </a:extLst>
              </p:cNvPr>
              <p:cNvSpPr/>
              <p:nvPr/>
            </p:nvSpPr>
            <p:spPr>
              <a:xfrm>
                <a:off x="2683859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3 w 646416"/>
                  <a:gd name="connsiteY1" fmla="*/ 494444 h 493803"/>
                  <a:gd name="connsiteX2" fmla="*/ 4 w 646416"/>
                  <a:gd name="connsiteY2" fmla="*/ 247542 h 493803"/>
                  <a:gd name="connsiteX3" fmla="*/ 323213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3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3" y="640"/>
                    </a:cubicBezTo>
                    <a:cubicBezTo>
                      <a:pt x="501716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97" name="TextBox 396">
                <a:extLst>
                  <a:ext uri="{FF2B5EF4-FFF2-40B4-BE49-F238E27FC236}">
                    <a16:creationId xmlns:a16="http://schemas.microsoft.com/office/drawing/2014/main" id="{9A81B499-F2C8-7BE4-133E-B6EC1410A9C2}"/>
                  </a:ext>
                </a:extLst>
              </p:cNvPr>
              <p:cNvSpPr txBox="1"/>
              <p:nvPr/>
            </p:nvSpPr>
            <p:spPr>
              <a:xfrm>
                <a:off x="2885281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98" name="TextBox 397">
                <a:extLst>
                  <a:ext uri="{FF2B5EF4-FFF2-40B4-BE49-F238E27FC236}">
                    <a16:creationId xmlns:a16="http://schemas.microsoft.com/office/drawing/2014/main" id="{28D9D11B-149F-C527-AB76-BDE21C2B2A2E}"/>
                  </a:ext>
                </a:extLst>
              </p:cNvPr>
              <p:cNvSpPr txBox="1"/>
              <p:nvPr/>
            </p:nvSpPr>
            <p:spPr>
              <a:xfrm>
                <a:off x="2735808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399" name="TextBox 398">
                <a:extLst>
                  <a:ext uri="{FF2B5EF4-FFF2-40B4-BE49-F238E27FC236}">
                    <a16:creationId xmlns:a16="http://schemas.microsoft.com/office/drawing/2014/main" id="{802F3686-8B6A-4D7D-7034-FD159E654123}"/>
                  </a:ext>
                </a:extLst>
              </p:cNvPr>
              <p:cNvSpPr txBox="1"/>
              <p:nvPr/>
            </p:nvSpPr>
            <p:spPr>
              <a:xfrm>
                <a:off x="2782549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9B3AF1D9-E9F3-C736-03F4-0B9E79ECFE82}"/>
                </a:ext>
              </a:extLst>
            </p:cNvPr>
            <p:cNvSpPr/>
            <p:nvPr/>
          </p:nvSpPr>
          <p:spPr>
            <a:xfrm>
              <a:off x="3176546" y="3740603"/>
              <a:ext cx="1143993" cy="307420"/>
            </a:xfrm>
            <a:custGeom>
              <a:avLst/>
              <a:gdLst>
                <a:gd name="connsiteX0" fmla="*/ 1135745 w 1135740"/>
                <a:gd name="connsiteY0" fmla="*/ 640 h 300372"/>
                <a:gd name="connsiteX1" fmla="*/ 139361 w 1135740"/>
                <a:gd name="connsiteY1" fmla="*/ 226688 h 300372"/>
                <a:gd name="connsiteX2" fmla="*/ 4 w 1135740"/>
                <a:gd name="connsiteY2" fmla="*/ 301013 h 30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35740" h="300372">
                  <a:moveTo>
                    <a:pt x="1135745" y="640"/>
                  </a:moveTo>
                  <a:cubicBezTo>
                    <a:pt x="1048687" y="8492"/>
                    <a:pt x="525579" y="61280"/>
                    <a:pt x="139361" y="226688"/>
                  </a:cubicBezTo>
                  <a:cubicBezTo>
                    <a:pt x="92237" y="246870"/>
                    <a:pt x="44663" y="273138"/>
                    <a:pt x="4" y="301013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01" name="Graphic 2">
              <a:extLst>
                <a:ext uri="{FF2B5EF4-FFF2-40B4-BE49-F238E27FC236}">
                  <a16:creationId xmlns:a16="http://schemas.microsoft.com/office/drawing/2014/main" id="{D5AA4DC5-9946-85C8-BD32-8E5FE3294984}"/>
                </a:ext>
              </a:extLst>
            </p:cNvPr>
            <p:cNvGrpSpPr/>
            <p:nvPr/>
          </p:nvGrpSpPr>
          <p:grpSpPr>
            <a:xfrm>
              <a:off x="3373054" y="3973209"/>
              <a:ext cx="740882" cy="505390"/>
              <a:chOff x="3435133" y="4202143"/>
              <a:chExt cx="735537" cy="493803"/>
            </a:xfrm>
          </p:grpSpPr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71D080AA-1D1A-D87D-65FB-4829B392EBBA}"/>
                  </a:ext>
                </a:extLst>
              </p:cNvPr>
              <p:cNvSpPr/>
              <p:nvPr/>
            </p:nvSpPr>
            <p:spPr>
              <a:xfrm>
                <a:off x="3435133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03" name="TextBox 402">
                <a:extLst>
                  <a:ext uri="{FF2B5EF4-FFF2-40B4-BE49-F238E27FC236}">
                    <a16:creationId xmlns:a16="http://schemas.microsoft.com/office/drawing/2014/main" id="{0D2EC6C9-5CCA-23A7-838F-4E3D408924DC}"/>
                  </a:ext>
                </a:extLst>
              </p:cNvPr>
              <p:cNvSpPr txBox="1"/>
              <p:nvPr/>
            </p:nvSpPr>
            <p:spPr>
              <a:xfrm>
                <a:off x="3668288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04" name="TextBox 403">
                <a:extLst>
                  <a:ext uri="{FF2B5EF4-FFF2-40B4-BE49-F238E27FC236}">
                    <a16:creationId xmlns:a16="http://schemas.microsoft.com/office/drawing/2014/main" id="{3104B20B-5A73-E23C-6760-B1F2DA43F0D8}"/>
                  </a:ext>
                </a:extLst>
              </p:cNvPr>
              <p:cNvSpPr txBox="1"/>
              <p:nvPr/>
            </p:nvSpPr>
            <p:spPr>
              <a:xfrm>
                <a:off x="3495485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405" name="TextBox 404">
                <a:extLst>
                  <a:ext uri="{FF2B5EF4-FFF2-40B4-BE49-F238E27FC236}">
                    <a16:creationId xmlns:a16="http://schemas.microsoft.com/office/drawing/2014/main" id="{CD779B68-1037-FE30-43CC-17931452DA39}"/>
                  </a:ext>
                </a:extLst>
              </p:cNvPr>
              <p:cNvSpPr txBox="1"/>
              <p:nvPr/>
            </p:nvSpPr>
            <p:spPr>
              <a:xfrm>
                <a:off x="3563245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7ED4005-96BB-6582-8E89-8D1B16421422}"/>
                </a:ext>
              </a:extLst>
            </p:cNvPr>
            <p:cNvSpPr/>
            <p:nvPr/>
          </p:nvSpPr>
          <p:spPr>
            <a:xfrm>
              <a:off x="3964675" y="3746374"/>
              <a:ext cx="359920" cy="289414"/>
            </a:xfrm>
            <a:custGeom>
              <a:avLst/>
              <a:gdLst>
                <a:gd name="connsiteX0" fmla="*/ 357327 w 357323"/>
                <a:gd name="connsiteY0" fmla="*/ 640 h 282779"/>
                <a:gd name="connsiteX1" fmla="*/ 4 w 357323"/>
                <a:gd name="connsiteY1" fmla="*/ 283420 h 282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7323" h="282779">
                  <a:moveTo>
                    <a:pt x="357327" y="640"/>
                  </a:moveTo>
                  <a:cubicBezTo>
                    <a:pt x="317837" y="31892"/>
                    <a:pt x="147786" y="166468"/>
                    <a:pt x="4" y="283420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07" name="Graphic 2">
              <a:extLst>
                <a:ext uri="{FF2B5EF4-FFF2-40B4-BE49-F238E27FC236}">
                  <a16:creationId xmlns:a16="http://schemas.microsoft.com/office/drawing/2014/main" id="{C0974761-AD5A-D044-5897-8D81E4295FB5}"/>
                </a:ext>
              </a:extLst>
            </p:cNvPr>
            <p:cNvGrpSpPr/>
            <p:nvPr/>
          </p:nvGrpSpPr>
          <p:grpSpPr>
            <a:xfrm>
              <a:off x="5005672" y="3973209"/>
              <a:ext cx="680749" cy="505390"/>
              <a:chOff x="5055972" y="4202143"/>
              <a:chExt cx="675838" cy="493803"/>
            </a:xfrm>
          </p:grpSpPr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4C168AA9-5F69-C7B9-7672-FD2538589D21}"/>
                  </a:ext>
                </a:extLst>
              </p:cNvPr>
              <p:cNvSpPr/>
              <p:nvPr/>
            </p:nvSpPr>
            <p:spPr>
              <a:xfrm>
                <a:off x="5055972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6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09" name="TextBox 408">
                <a:extLst>
                  <a:ext uri="{FF2B5EF4-FFF2-40B4-BE49-F238E27FC236}">
                    <a16:creationId xmlns:a16="http://schemas.microsoft.com/office/drawing/2014/main" id="{A15A348C-8A6F-ACD0-7C3E-3C6BA96B8673}"/>
                  </a:ext>
                </a:extLst>
              </p:cNvPr>
              <p:cNvSpPr txBox="1"/>
              <p:nvPr/>
            </p:nvSpPr>
            <p:spPr>
              <a:xfrm>
                <a:off x="5259705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10" name="TextBox 409">
                <a:extLst>
                  <a:ext uri="{FF2B5EF4-FFF2-40B4-BE49-F238E27FC236}">
                    <a16:creationId xmlns:a16="http://schemas.microsoft.com/office/drawing/2014/main" id="{FDA91F86-9EFC-F291-22F5-EC2872816EB2}"/>
                  </a:ext>
                </a:extLst>
              </p:cNvPr>
              <p:cNvSpPr txBox="1"/>
              <p:nvPr/>
            </p:nvSpPr>
            <p:spPr>
              <a:xfrm>
                <a:off x="5107921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411" name="TextBox 410">
                <a:extLst>
                  <a:ext uri="{FF2B5EF4-FFF2-40B4-BE49-F238E27FC236}">
                    <a16:creationId xmlns:a16="http://schemas.microsoft.com/office/drawing/2014/main" id="{649BA143-6654-A381-7294-4F088750A652}"/>
                  </a:ext>
                </a:extLst>
              </p:cNvPr>
              <p:cNvSpPr txBox="1"/>
              <p:nvPr/>
            </p:nvSpPr>
            <p:spPr>
              <a:xfrm>
                <a:off x="5154662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18176CD-28F6-1219-61D5-A0DFE1DA7FAA}"/>
                </a:ext>
              </a:extLst>
            </p:cNvPr>
            <p:cNvSpPr/>
            <p:nvPr/>
          </p:nvSpPr>
          <p:spPr>
            <a:xfrm>
              <a:off x="4343808" y="3742431"/>
              <a:ext cx="748363" cy="309395"/>
            </a:xfrm>
            <a:custGeom>
              <a:avLst/>
              <a:gdLst>
                <a:gd name="connsiteX0" fmla="*/ 4 w 742964"/>
                <a:gd name="connsiteY0" fmla="*/ 640 h 302302"/>
                <a:gd name="connsiteX1" fmla="*/ 607970 w 742964"/>
                <a:gd name="connsiteY1" fmla="*/ 224902 h 302302"/>
                <a:gd name="connsiteX2" fmla="*/ 742969 w 742964"/>
                <a:gd name="connsiteY2" fmla="*/ 302943 h 302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2964" h="302302">
                  <a:moveTo>
                    <a:pt x="4" y="640"/>
                  </a:moveTo>
                  <a:cubicBezTo>
                    <a:pt x="61027" y="17367"/>
                    <a:pt x="373359" y="105764"/>
                    <a:pt x="607970" y="224902"/>
                  </a:cubicBezTo>
                  <a:cubicBezTo>
                    <a:pt x="652987" y="247762"/>
                    <a:pt x="699148" y="275010"/>
                    <a:pt x="742969" y="302943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13" name="Graphic 2">
              <a:extLst>
                <a:ext uri="{FF2B5EF4-FFF2-40B4-BE49-F238E27FC236}">
                  <a16:creationId xmlns:a16="http://schemas.microsoft.com/office/drawing/2014/main" id="{9FA4E286-7FB1-A398-7F0F-8ED51A811F56}"/>
                </a:ext>
              </a:extLst>
            </p:cNvPr>
            <p:cNvGrpSpPr/>
            <p:nvPr/>
          </p:nvGrpSpPr>
          <p:grpSpPr>
            <a:xfrm>
              <a:off x="3093726" y="4452019"/>
              <a:ext cx="168600" cy="251061"/>
              <a:chOff x="3157820" y="4669976"/>
              <a:chExt cx="167384" cy="245305"/>
            </a:xfrm>
          </p:grpSpPr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D16CE286-955B-6CF2-C6C4-CA792A265BC0}"/>
                  </a:ext>
                </a:extLst>
              </p:cNvPr>
              <p:cNvSpPr/>
              <p:nvPr/>
            </p:nvSpPr>
            <p:spPr>
              <a:xfrm>
                <a:off x="3157820" y="4669976"/>
                <a:ext cx="133422" cy="195533"/>
              </a:xfrm>
              <a:custGeom>
                <a:avLst/>
                <a:gdLst>
                  <a:gd name="connsiteX0" fmla="*/ 4 w 133422"/>
                  <a:gd name="connsiteY0" fmla="*/ 640 h 195533"/>
                  <a:gd name="connsiteX1" fmla="*/ 133426 w 133422"/>
                  <a:gd name="connsiteY1" fmla="*/ 196174 h 195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3422" h="195533">
                    <a:moveTo>
                      <a:pt x="4" y="640"/>
                    </a:moveTo>
                    <a:cubicBezTo>
                      <a:pt x="49128" y="72634"/>
                      <a:pt x="99654" y="146680"/>
                      <a:pt x="133426" y="196174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A429E614-9304-7A8F-DDB1-2FA3C34BDA2F}"/>
                  </a:ext>
                </a:extLst>
              </p:cNvPr>
              <p:cNvSpPr/>
              <p:nvPr/>
            </p:nvSpPr>
            <p:spPr>
              <a:xfrm>
                <a:off x="3273984" y="4853799"/>
                <a:ext cx="51220" cy="61482"/>
              </a:xfrm>
              <a:custGeom>
                <a:avLst/>
                <a:gdLst>
                  <a:gd name="connsiteX0" fmla="*/ 34722 w 51220"/>
                  <a:gd name="connsiteY0" fmla="*/ 640 h 61482"/>
                  <a:gd name="connsiteX1" fmla="*/ 51224 w 51220"/>
                  <a:gd name="connsiteY1" fmla="*/ 62123 h 61482"/>
                  <a:gd name="connsiteX2" fmla="*/ 4 w 51220"/>
                  <a:gd name="connsiteY2" fmla="*/ 24356 h 61482"/>
                  <a:gd name="connsiteX3" fmla="*/ 34722 w 51220"/>
                  <a:gd name="connsiteY3" fmla="*/ 640 h 61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1220" h="61482">
                    <a:moveTo>
                      <a:pt x="34722" y="640"/>
                    </a:moveTo>
                    <a:lnTo>
                      <a:pt x="51224" y="62123"/>
                    </a:lnTo>
                    <a:lnTo>
                      <a:pt x="4" y="24356"/>
                    </a:lnTo>
                    <a:lnTo>
                      <a:pt x="34722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57C64A41-448D-9E97-4037-805CBF04AD5E}"/>
                </a:ext>
              </a:extLst>
            </p:cNvPr>
            <p:cNvSpPr/>
            <p:nvPr/>
          </p:nvSpPr>
          <p:spPr>
            <a:xfrm>
              <a:off x="4909010" y="4701240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4" y="22271"/>
                    <a:pt x="10814" y="22271"/>
                  </a:cubicBezTo>
                  <a:cubicBezTo>
                    <a:pt x="4844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17" name="Graphic 2">
              <a:extLst>
                <a:ext uri="{FF2B5EF4-FFF2-40B4-BE49-F238E27FC236}">
                  <a16:creationId xmlns:a16="http://schemas.microsoft.com/office/drawing/2014/main" id="{A46597CE-ABCD-07AA-AC75-D7161679F025}"/>
                </a:ext>
              </a:extLst>
            </p:cNvPr>
            <p:cNvGrpSpPr/>
            <p:nvPr/>
          </p:nvGrpSpPr>
          <p:grpSpPr>
            <a:xfrm>
              <a:off x="3986407" y="4402055"/>
              <a:ext cx="922001" cy="317250"/>
              <a:chOff x="4044061" y="4621157"/>
              <a:chExt cx="915349" cy="309976"/>
            </a:xfrm>
          </p:grpSpPr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2728D483-6890-3CE2-1A7B-617991684FF6}"/>
                  </a:ext>
                </a:extLst>
              </p:cNvPr>
              <p:cNvSpPr/>
              <p:nvPr/>
            </p:nvSpPr>
            <p:spPr>
              <a:xfrm>
                <a:off x="4044061" y="4621157"/>
                <a:ext cx="855468" cy="289155"/>
              </a:xfrm>
              <a:custGeom>
                <a:avLst/>
                <a:gdLst>
                  <a:gd name="connsiteX0" fmla="*/ 4 w 855468"/>
                  <a:gd name="connsiteY0" fmla="*/ 640 h 289155"/>
                  <a:gd name="connsiteX1" fmla="*/ 146064 w 855468"/>
                  <a:gd name="connsiteY1" fmla="*/ 76655 h 289155"/>
                  <a:gd name="connsiteX2" fmla="*/ 855473 w 855468"/>
                  <a:gd name="connsiteY2" fmla="*/ 289796 h 28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55468" h="289155">
                    <a:moveTo>
                      <a:pt x="4" y="640"/>
                    </a:moveTo>
                    <a:cubicBezTo>
                      <a:pt x="47378" y="28358"/>
                      <a:pt x="97312" y="55008"/>
                      <a:pt x="146064" y="76655"/>
                    </a:cubicBezTo>
                    <a:cubicBezTo>
                      <a:pt x="396277" y="187753"/>
                      <a:pt x="715432" y="260872"/>
                      <a:pt x="855473" y="289796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4C4FDAB1-3B98-7D00-1B1E-A9BD9CA4C0C2}"/>
                  </a:ext>
                </a:extLst>
              </p:cNvPr>
              <p:cNvSpPr/>
              <p:nvPr/>
            </p:nvSpPr>
            <p:spPr>
              <a:xfrm>
                <a:off x="4896416" y="4889876"/>
                <a:ext cx="62994" cy="41257"/>
              </a:xfrm>
              <a:custGeom>
                <a:avLst/>
                <a:gdLst>
                  <a:gd name="connsiteX0" fmla="*/ 8178 w 62994"/>
                  <a:gd name="connsiteY0" fmla="*/ 640 h 41257"/>
                  <a:gd name="connsiteX1" fmla="*/ 62998 w 62994"/>
                  <a:gd name="connsiteY1" fmla="*/ 32952 h 41257"/>
                  <a:gd name="connsiteX2" fmla="*/ 4 w 62994"/>
                  <a:gd name="connsiteY2" fmla="*/ 41898 h 41257"/>
                  <a:gd name="connsiteX3" fmla="*/ 8178 w 62994"/>
                  <a:gd name="connsiteY3" fmla="*/ 640 h 41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994" h="41257">
                    <a:moveTo>
                      <a:pt x="8178" y="640"/>
                    </a:moveTo>
                    <a:lnTo>
                      <a:pt x="62998" y="32952"/>
                    </a:lnTo>
                    <a:lnTo>
                      <a:pt x="4" y="41898"/>
                    </a:lnTo>
                    <a:lnTo>
                      <a:pt x="8178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432" name="Graphic 2">
              <a:extLst>
                <a:ext uri="{FF2B5EF4-FFF2-40B4-BE49-F238E27FC236}">
                  <a16:creationId xmlns:a16="http://schemas.microsoft.com/office/drawing/2014/main" id="{809068CF-6C2D-FF82-ADE3-FA93B3353BE8}"/>
                </a:ext>
              </a:extLst>
            </p:cNvPr>
            <p:cNvGrpSpPr/>
            <p:nvPr/>
          </p:nvGrpSpPr>
          <p:grpSpPr>
            <a:xfrm>
              <a:off x="5562606" y="4405615"/>
              <a:ext cx="1708353" cy="321638"/>
              <a:chOff x="5608888" y="4624636"/>
              <a:chExt cx="1696028" cy="314264"/>
            </a:xfrm>
          </p:grpSpPr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70845471-3EC9-FA0B-7F7F-FC646D706E91}"/>
                  </a:ext>
                </a:extLst>
              </p:cNvPr>
              <p:cNvSpPr/>
              <p:nvPr/>
            </p:nvSpPr>
            <p:spPr>
              <a:xfrm>
                <a:off x="5608888" y="4624636"/>
                <a:ext cx="1635049" cy="293212"/>
              </a:xfrm>
              <a:custGeom>
                <a:avLst/>
                <a:gdLst>
                  <a:gd name="connsiteX0" fmla="*/ 4 w 1635049"/>
                  <a:gd name="connsiteY0" fmla="*/ 640 h 293212"/>
                  <a:gd name="connsiteX1" fmla="*/ 142627 w 1635049"/>
                  <a:gd name="connsiteY1" fmla="*/ 73177 h 293212"/>
                  <a:gd name="connsiteX2" fmla="*/ 1635053 w 1635049"/>
                  <a:gd name="connsiteY2" fmla="*/ 293853 h 2932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35049" h="293212">
                    <a:moveTo>
                      <a:pt x="4" y="640"/>
                    </a:moveTo>
                    <a:cubicBezTo>
                      <a:pt x="45370" y="28689"/>
                      <a:pt x="94032" y="54558"/>
                      <a:pt x="142627" y="73177"/>
                    </a:cubicBezTo>
                    <a:cubicBezTo>
                      <a:pt x="422472" y="180395"/>
                      <a:pt x="1362060" y="269689"/>
                      <a:pt x="1635053" y="293853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05B76A8D-098E-1568-8A35-4A2825ECA014}"/>
                  </a:ext>
                </a:extLst>
              </p:cNvPr>
              <p:cNvSpPr/>
              <p:nvPr/>
            </p:nvSpPr>
            <p:spPr>
              <a:xfrm>
                <a:off x="7243273" y="4896996"/>
                <a:ext cx="61643" cy="41903"/>
              </a:xfrm>
              <a:custGeom>
                <a:avLst/>
                <a:gdLst>
                  <a:gd name="connsiteX0" fmla="*/ 3631 w 61643"/>
                  <a:gd name="connsiteY0" fmla="*/ 640 h 41903"/>
                  <a:gd name="connsiteX1" fmla="*/ 61647 w 61643"/>
                  <a:gd name="connsiteY1" fmla="*/ 26776 h 41903"/>
                  <a:gd name="connsiteX2" fmla="*/ 4 w 61643"/>
                  <a:gd name="connsiteY2" fmla="*/ 42544 h 41903"/>
                  <a:gd name="connsiteX3" fmla="*/ 3631 w 61643"/>
                  <a:gd name="connsiteY3" fmla="*/ 640 h 41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643" h="41903">
                    <a:moveTo>
                      <a:pt x="3631" y="640"/>
                    </a:moveTo>
                    <a:lnTo>
                      <a:pt x="61647" y="26776"/>
                    </a:lnTo>
                    <a:lnTo>
                      <a:pt x="4" y="42544"/>
                    </a:lnTo>
                    <a:lnTo>
                      <a:pt x="363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464" name="Graphic 2">
              <a:extLst>
                <a:ext uri="{FF2B5EF4-FFF2-40B4-BE49-F238E27FC236}">
                  <a16:creationId xmlns:a16="http://schemas.microsoft.com/office/drawing/2014/main" id="{0927BD8A-B0F8-CD94-6065-93030B819329}"/>
                </a:ext>
              </a:extLst>
            </p:cNvPr>
            <p:cNvGrpSpPr/>
            <p:nvPr/>
          </p:nvGrpSpPr>
          <p:grpSpPr>
            <a:xfrm>
              <a:off x="4189668" y="3973209"/>
              <a:ext cx="740882" cy="505390"/>
              <a:chOff x="4245855" y="4202143"/>
              <a:chExt cx="735537" cy="493803"/>
            </a:xfrm>
          </p:grpSpPr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FC4DC385-7693-90AF-B2B5-F8BB3D71E18C}"/>
                  </a:ext>
                </a:extLst>
              </p:cNvPr>
              <p:cNvSpPr/>
              <p:nvPr/>
            </p:nvSpPr>
            <p:spPr>
              <a:xfrm>
                <a:off x="4245855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66" name="TextBox 465">
                <a:extLst>
                  <a:ext uri="{FF2B5EF4-FFF2-40B4-BE49-F238E27FC236}">
                    <a16:creationId xmlns:a16="http://schemas.microsoft.com/office/drawing/2014/main" id="{4D1EABFC-73C4-0325-0748-7523612743EB}"/>
                  </a:ext>
                </a:extLst>
              </p:cNvPr>
              <p:cNvSpPr txBox="1"/>
              <p:nvPr/>
            </p:nvSpPr>
            <p:spPr>
              <a:xfrm>
                <a:off x="4476698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67" name="TextBox 466">
                <a:extLst>
                  <a:ext uri="{FF2B5EF4-FFF2-40B4-BE49-F238E27FC236}">
                    <a16:creationId xmlns:a16="http://schemas.microsoft.com/office/drawing/2014/main" id="{57237CD1-FF3D-F59E-4E04-1BC9B7AB1FF6}"/>
                  </a:ext>
                </a:extLst>
              </p:cNvPr>
              <p:cNvSpPr txBox="1"/>
              <p:nvPr/>
            </p:nvSpPr>
            <p:spPr>
              <a:xfrm>
                <a:off x="4306207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468" name="TextBox 467">
                <a:extLst>
                  <a:ext uri="{FF2B5EF4-FFF2-40B4-BE49-F238E27FC236}">
                    <a16:creationId xmlns:a16="http://schemas.microsoft.com/office/drawing/2014/main" id="{BC71717C-0E78-6B0B-556B-23F4C4960555}"/>
                  </a:ext>
                </a:extLst>
              </p:cNvPr>
              <p:cNvSpPr txBox="1"/>
              <p:nvPr/>
            </p:nvSpPr>
            <p:spPr>
              <a:xfrm>
                <a:off x="4373967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517E84A4-66C7-BC41-C3F5-6A2A122BFF49}"/>
                </a:ext>
              </a:extLst>
            </p:cNvPr>
            <p:cNvSpPr/>
            <p:nvPr/>
          </p:nvSpPr>
          <p:spPr>
            <a:xfrm>
              <a:off x="4795831" y="3740150"/>
              <a:ext cx="2126630" cy="305021"/>
            </a:xfrm>
            <a:custGeom>
              <a:avLst/>
              <a:gdLst>
                <a:gd name="connsiteX0" fmla="*/ 2111292 w 2111287"/>
                <a:gd name="connsiteY0" fmla="*/ 640 h 298028"/>
                <a:gd name="connsiteX1" fmla="*/ 153202 w 2111287"/>
                <a:gd name="connsiteY1" fmla="*/ 227130 h 298028"/>
                <a:gd name="connsiteX2" fmla="*/ 4 w 2111287"/>
                <a:gd name="connsiteY2" fmla="*/ 298669 h 29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11287" h="298028">
                  <a:moveTo>
                    <a:pt x="2111292" y="640"/>
                  </a:moveTo>
                  <a:cubicBezTo>
                    <a:pt x="1968120" y="8570"/>
                    <a:pt x="548397" y="90123"/>
                    <a:pt x="153202" y="227130"/>
                  </a:cubicBezTo>
                  <a:cubicBezTo>
                    <a:pt x="101255" y="245139"/>
                    <a:pt x="48938" y="270717"/>
                    <a:pt x="4" y="298669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70" name="Graphic 2">
              <a:extLst>
                <a:ext uri="{FF2B5EF4-FFF2-40B4-BE49-F238E27FC236}">
                  <a16:creationId xmlns:a16="http://schemas.microsoft.com/office/drawing/2014/main" id="{439007D5-1F58-55C4-C9C3-A316B82C5A2B}"/>
                </a:ext>
              </a:extLst>
            </p:cNvPr>
            <p:cNvGrpSpPr/>
            <p:nvPr/>
          </p:nvGrpSpPr>
          <p:grpSpPr>
            <a:xfrm>
              <a:off x="6579019" y="3973209"/>
              <a:ext cx="740881" cy="505390"/>
              <a:chOff x="6617968" y="4202143"/>
              <a:chExt cx="735536" cy="493803"/>
            </a:xfrm>
          </p:grpSpPr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50958203-E5FC-128E-A18B-92B2B410ACCE}"/>
                  </a:ext>
                </a:extLst>
              </p:cNvPr>
              <p:cNvSpPr/>
              <p:nvPr/>
            </p:nvSpPr>
            <p:spPr>
              <a:xfrm>
                <a:off x="6617968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72" name="TextBox 471">
                <a:extLst>
                  <a:ext uri="{FF2B5EF4-FFF2-40B4-BE49-F238E27FC236}">
                    <a16:creationId xmlns:a16="http://schemas.microsoft.com/office/drawing/2014/main" id="{7D579920-3535-1561-5E7E-E2F7BB2B4631}"/>
                  </a:ext>
                </a:extLst>
              </p:cNvPr>
              <p:cNvSpPr txBox="1"/>
              <p:nvPr/>
            </p:nvSpPr>
            <p:spPr>
              <a:xfrm>
                <a:off x="6851123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73" name="TextBox 472">
                <a:extLst>
                  <a:ext uri="{FF2B5EF4-FFF2-40B4-BE49-F238E27FC236}">
                    <a16:creationId xmlns:a16="http://schemas.microsoft.com/office/drawing/2014/main" id="{996C9DFC-AD38-4C6A-4723-C6D4B2B6648A}"/>
                  </a:ext>
                </a:extLst>
              </p:cNvPr>
              <p:cNvSpPr txBox="1"/>
              <p:nvPr/>
            </p:nvSpPr>
            <p:spPr>
              <a:xfrm>
                <a:off x="6678319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474" name="TextBox 473">
                <a:extLst>
                  <a:ext uri="{FF2B5EF4-FFF2-40B4-BE49-F238E27FC236}">
                    <a16:creationId xmlns:a16="http://schemas.microsoft.com/office/drawing/2014/main" id="{EF42AEBD-871E-C7DB-1D03-67CA4F738B74}"/>
                  </a:ext>
                </a:extLst>
              </p:cNvPr>
              <p:cNvSpPr txBox="1"/>
              <p:nvPr/>
            </p:nvSpPr>
            <p:spPr>
              <a:xfrm>
                <a:off x="6746079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DA13DAAB-7AF8-9191-4C3E-F7A181EB8069}"/>
                </a:ext>
              </a:extLst>
            </p:cNvPr>
            <p:cNvSpPr/>
            <p:nvPr/>
          </p:nvSpPr>
          <p:spPr>
            <a:xfrm>
              <a:off x="6934211" y="3751522"/>
              <a:ext cx="6049" cy="218893"/>
            </a:xfrm>
            <a:custGeom>
              <a:avLst/>
              <a:gdLst>
                <a:gd name="connsiteX0" fmla="*/ 4 w 6005"/>
                <a:gd name="connsiteY0" fmla="*/ 640 h 213874"/>
                <a:gd name="connsiteX1" fmla="*/ 4 w 6005"/>
                <a:gd name="connsiteY1" fmla="*/ 214515 h 21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05" h="213874">
                  <a:moveTo>
                    <a:pt x="4" y="640"/>
                  </a:moveTo>
                  <a:cubicBezTo>
                    <a:pt x="4" y="32087"/>
                    <a:pt x="4" y="122087"/>
                    <a:pt x="4" y="214515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76" name="Graphic 2">
              <a:extLst>
                <a:ext uri="{FF2B5EF4-FFF2-40B4-BE49-F238E27FC236}">
                  <a16:creationId xmlns:a16="http://schemas.microsoft.com/office/drawing/2014/main" id="{A43A0652-C93C-5BAB-D644-1703D5D4187B}"/>
                </a:ext>
              </a:extLst>
            </p:cNvPr>
            <p:cNvGrpSpPr/>
            <p:nvPr/>
          </p:nvGrpSpPr>
          <p:grpSpPr>
            <a:xfrm>
              <a:off x="8151146" y="3973209"/>
              <a:ext cx="680749" cy="505390"/>
              <a:chOff x="8178753" y="4202143"/>
              <a:chExt cx="675838" cy="493803"/>
            </a:xfrm>
          </p:grpSpPr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8B98326E-5C0B-B253-BC93-41477251BDAE}"/>
                  </a:ext>
                </a:extLst>
              </p:cNvPr>
              <p:cNvSpPr/>
              <p:nvPr/>
            </p:nvSpPr>
            <p:spPr>
              <a:xfrm>
                <a:off x="8178753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3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3" y="383902"/>
                      <a:pt x="3" y="247542"/>
                    </a:cubicBezTo>
                    <a:cubicBezTo>
                      <a:pt x="3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78" name="TextBox 477">
                <a:extLst>
                  <a:ext uri="{FF2B5EF4-FFF2-40B4-BE49-F238E27FC236}">
                    <a16:creationId xmlns:a16="http://schemas.microsoft.com/office/drawing/2014/main" id="{E0D7DAFF-F26C-8A5B-1376-D4FF5B88334C}"/>
                  </a:ext>
                </a:extLst>
              </p:cNvPr>
              <p:cNvSpPr txBox="1"/>
              <p:nvPr/>
            </p:nvSpPr>
            <p:spPr>
              <a:xfrm>
                <a:off x="8382487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79" name="TextBox 478">
                <a:extLst>
                  <a:ext uri="{FF2B5EF4-FFF2-40B4-BE49-F238E27FC236}">
                    <a16:creationId xmlns:a16="http://schemas.microsoft.com/office/drawing/2014/main" id="{2D0E6D06-7D3E-5348-E930-246943E2D5EB}"/>
                  </a:ext>
                </a:extLst>
              </p:cNvPr>
              <p:cNvSpPr txBox="1"/>
              <p:nvPr/>
            </p:nvSpPr>
            <p:spPr>
              <a:xfrm>
                <a:off x="8230702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480" name="TextBox 479">
                <a:extLst>
                  <a:ext uri="{FF2B5EF4-FFF2-40B4-BE49-F238E27FC236}">
                    <a16:creationId xmlns:a16="http://schemas.microsoft.com/office/drawing/2014/main" id="{55DC5558-2730-935E-D157-13B6A819608F}"/>
                  </a:ext>
                </a:extLst>
              </p:cNvPr>
              <p:cNvSpPr txBox="1"/>
              <p:nvPr/>
            </p:nvSpPr>
            <p:spPr>
              <a:xfrm>
                <a:off x="8277443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75D577B2-E1B6-C93C-0C5E-8AF9120FB45A}"/>
                </a:ext>
              </a:extLst>
            </p:cNvPr>
            <p:cNvSpPr/>
            <p:nvPr/>
          </p:nvSpPr>
          <p:spPr>
            <a:xfrm>
              <a:off x="6946221" y="3740080"/>
              <a:ext cx="1298321" cy="308120"/>
            </a:xfrm>
            <a:custGeom>
              <a:avLst/>
              <a:gdLst>
                <a:gd name="connsiteX0" fmla="*/ 4 w 1288954"/>
                <a:gd name="connsiteY0" fmla="*/ 640 h 301056"/>
                <a:gd name="connsiteX1" fmla="*/ 1147113 w 1288954"/>
                <a:gd name="connsiteY1" fmla="*/ 227199 h 301056"/>
                <a:gd name="connsiteX2" fmla="*/ 1288958 w 1288954"/>
                <a:gd name="connsiteY2" fmla="*/ 301697 h 301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8954" h="301056">
                  <a:moveTo>
                    <a:pt x="4" y="640"/>
                  </a:moveTo>
                  <a:cubicBezTo>
                    <a:pt x="92187" y="5379"/>
                    <a:pt x="699636" y="42904"/>
                    <a:pt x="1147113" y="227199"/>
                  </a:cubicBezTo>
                  <a:cubicBezTo>
                    <a:pt x="1195233" y="247018"/>
                    <a:pt x="1243668" y="273458"/>
                    <a:pt x="1288958" y="301697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89" name="Graphic 2">
              <a:extLst>
                <a:ext uri="{FF2B5EF4-FFF2-40B4-BE49-F238E27FC236}">
                  <a16:creationId xmlns:a16="http://schemas.microsoft.com/office/drawing/2014/main" id="{18849B73-3187-BE6C-0698-7441A2CDFDDA}"/>
                </a:ext>
              </a:extLst>
            </p:cNvPr>
            <p:cNvGrpSpPr/>
            <p:nvPr/>
          </p:nvGrpSpPr>
          <p:grpSpPr>
            <a:xfrm>
              <a:off x="7395022" y="3973209"/>
              <a:ext cx="680750" cy="505390"/>
              <a:chOff x="7428084" y="4202143"/>
              <a:chExt cx="675839" cy="493803"/>
            </a:xfrm>
          </p:grpSpPr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77013B35-79B2-BF3B-3499-69B4E7896930}"/>
                  </a:ext>
                </a:extLst>
              </p:cNvPr>
              <p:cNvSpPr/>
              <p:nvPr/>
            </p:nvSpPr>
            <p:spPr>
              <a:xfrm>
                <a:off x="7428084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91" name="TextBox 490">
                <a:extLst>
                  <a:ext uri="{FF2B5EF4-FFF2-40B4-BE49-F238E27FC236}">
                    <a16:creationId xmlns:a16="http://schemas.microsoft.com/office/drawing/2014/main" id="{336AF75D-D260-AB2A-E62C-FBE0E388E675}"/>
                  </a:ext>
                </a:extLst>
              </p:cNvPr>
              <p:cNvSpPr txBox="1"/>
              <p:nvPr/>
            </p:nvSpPr>
            <p:spPr>
              <a:xfrm>
                <a:off x="7629506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92" name="TextBox 491">
                <a:extLst>
                  <a:ext uri="{FF2B5EF4-FFF2-40B4-BE49-F238E27FC236}">
                    <a16:creationId xmlns:a16="http://schemas.microsoft.com/office/drawing/2014/main" id="{2A9F40B0-0BDA-4664-B6A4-514B97B4814F}"/>
                  </a:ext>
                </a:extLst>
              </p:cNvPr>
              <p:cNvSpPr txBox="1"/>
              <p:nvPr/>
            </p:nvSpPr>
            <p:spPr>
              <a:xfrm>
                <a:off x="7480034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493" name="TextBox 492">
                <a:extLst>
                  <a:ext uri="{FF2B5EF4-FFF2-40B4-BE49-F238E27FC236}">
                    <a16:creationId xmlns:a16="http://schemas.microsoft.com/office/drawing/2014/main" id="{0058C93C-ABBF-755A-366C-4D2DAAA435D3}"/>
                  </a:ext>
                </a:extLst>
              </p:cNvPr>
              <p:cNvSpPr txBox="1"/>
              <p:nvPr/>
            </p:nvSpPr>
            <p:spPr>
              <a:xfrm>
                <a:off x="7526775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664CBF72-4DE8-D2D4-3AF1-A5D6A9DE71C7}"/>
                </a:ext>
              </a:extLst>
            </p:cNvPr>
            <p:cNvSpPr/>
            <p:nvPr/>
          </p:nvSpPr>
          <p:spPr>
            <a:xfrm>
              <a:off x="7720580" y="3751522"/>
              <a:ext cx="6049" cy="218893"/>
            </a:xfrm>
            <a:custGeom>
              <a:avLst/>
              <a:gdLst>
                <a:gd name="connsiteX0" fmla="*/ 4 w 6005"/>
                <a:gd name="connsiteY0" fmla="*/ 640 h 213874"/>
                <a:gd name="connsiteX1" fmla="*/ 4 w 6005"/>
                <a:gd name="connsiteY1" fmla="*/ 214515 h 21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05" h="213874">
                  <a:moveTo>
                    <a:pt x="4" y="640"/>
                  </a:moveTo>
                  <a:cubicBezTo>
                    <a:pt x="4" y="32087"/>
                    <a:pt x="4" y="122087"/>
                    <a:pt x="4" y="214515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95" name="Graphic 2">
              <a:extLst>
                <a:ext uri="{FF2B5EF4-FFF2-40B4-BE49-F238E27FC236}">
                  <a16:creationId xmlns:a16="http://schemas.microsoft.com/office/drawing/2014/main" id="{0685BB12-8EE4-5980-B0E0-22C9A302165F}"/>
                </a:ext>
              </a:extLst>
            </p:cNvPr>
            <p:cNvGrpSpPr/>
            <p:nvPr/>
          </p:nvGrpSpPr>
          <p:grpSpPr>
            <a:xfrm>
              <a:off x="5762406" y="3973209"/>
              <a:ext cx="740881" cy="505390"/>
              <a:chOff x="5807246" y="4202143"/>
              <a:chExt cx="735536" cy="493803"/>
            </a:xfrm>
          </p:grpSpPr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A231EEC9-87E3-A5FA-429D-534472E23AD0}"/>
                  </a:ext>
                </a:extLst>
              </p:cNvPr>
              <p:cNvSpPr/>
              <p:nvPr/>
            </p:nvSpPr>
            <p:spPr>
              <a:xfrm>
                <a:off x="5807246" y="4202143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97" name="TextBox 496">
                <a:extLst>
                  <a:ext uri="{FF2B5EF4-FFF2-40B4-BE49-F238E27FC236}">
                    <a16:creationId xmlns:a16="http://schemas.microsoft.com/office/drawing/2014/main" id="{AEF91DE3-6C73-B973-F377-46D92C1F7249}"/>
                  </a:ext>
                </a:extLst>
              </p:cNvPr>
              <p:cNvSpPr txBox="1"/>
              <p:nvPr/>
            </p:nvSpPr>
            <p:spPr>
              <a:xfrm>
                <a:off x="6038089" y="4255512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98" name="TextBox 497">
                <a:extLst>
                  <a:ext uri="{FF2B5EF4-FFF2-40B4-BE49-F238E27FC236}">
                    <a16:creationId xmlns:a16="http://schemas.microsoft.com/office/drawing/2014/main" id="{9EA2C333-1AA2-4445-6D04-914A1A4BA89A}"/>
                  </a:ext>
                </a:extLst>
              </p:cNvPr>
              <p:cNvSpPr txBox="1"/>
              <p:nvPr/>
            </p:nvSpPr>
            <p:spPr>
              <a:xfrm>
                <a:off x="5867597" y="4356457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499" name="TextBox 498">
                <a:extLst>
                  <a:ext uri="{FF2B5EF4-FFF2-40B4-BE49-F238E27FC236}">
                    <a16:creationId xmlns:a16="http://schemas.microsoft.com/office/drawing/2014/main" id="{B8FA43A1-B6E4-0E94-765B-3DE23363A7DF}"/>
                  </a:ext>
                </a:extLst>
              </p:cNvPr>
              <p:cNvSpPr txBox="1"/>
              <p:nvPr/>
            </p:nvSpPr>
            <p:spPr>
              <a:xfrm>
                <a:off x="5935357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3E79DDF-D793-BE89-6458-66B963CA8D1A}"/>
                </a:ext>
              </a:extLst>
            </p:cNvPr>
            <p:cNvSpPr/>
            <p:nvPr/>
          </p:nvSpPr>
          <p:spPr>
            <a:xfrm>
              <a:off x="6371926" y="3740166"/>
              <a:ext cx="1336392" cy="306905"/>
            </a:xfrm>
            <a:custGeom>
              <a:avLst/>
              <a:gdLst>
                <a:gd name="connsiteX0" fmla="*/ 1326755 w 1326750"/>
                <a:gd name="connsiteY0" fmla="*/ 640 h 299869"/>
                <a:gd name="connsiteX1" fmla="*/ 149869 w 1326750"/>
                <a:gd name="connsiteY1" fmla="*/ 227115 h 299869"/>
                <a:gd name="connsiteX2" fmla="*/ 4 w 1326750"/>
                <a:gd name="connsiteY2" fmla="*/ 300510 h 299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6750" h="299869">
                  <a:moveTo>
                    <a:pt x="1326755" y="640"/>
                  </a:moveTo>
                  <a:cubicBezTo>
                    <a:pt x="1232634" y="6015"/>
                    <a:pt x="612198" y="47433"/>
                    <a:pt x="149869" y="227115"/>
                  </a:cubicBezTo>
                  <a:cubicBezTo>
                    <a:pt x="99387" y="246735"/>
                    <a:pt x="48190" y="272730"/>
                    <a:pt x="4" y="300510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01" name="Graphic 2">
              <a:extLst>
                <a:ext uri="{FF2B5EF4-FFF2-40B4-BE49-F238E27FC236}">
                  <a16:creationId xmlns:a16="http://schemas.microsoft.com/office/drawing/2014/main" id="{66E79D71-3028-F04A-7089-5D7A5F2D9433}"/>
                </a:ext>
              </a:extLst>
            </p:cNvPr>
            <p:cNvGrpSpPr/>
            <p:nvPr/>
          </p:nvGrpSpPr>
          <p:grpSpPr>
            <a:xfrm>
              <a:off x="9723883" y="3973209"/>
              <a:ext cx="680749" cy="505390"/>
              <a:chOff x="9740143" y="4202143"/>
              <a:chExt cx="675838" cy="493803"/>
            </a:xfrm>
          </p:grpSpPr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5DE48342-702E-7210-9159-C47EA9F9AE08}"/>
                  </a:ext>
                </a:extLst>
              </p:cNvPr>
              <p:cNvSpPr/>
              <p:nvPr/>
            </p:nvSpPr>
            <p:spPr>
              <a:xfrm>
                <a:off x="9740143" y="4202143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03" name="TextBox 502">
                <a:extLst>
                  <a:ext uri="{FF2B5EF4-FFF2-40B4-BE49-F238E27FC236}">
                    <a16:creationId xmlns:a16="http://schemas.microsoft.com/office/drawing/2014/main" id="{8286F336-7A45-5B02-CD64-C5E65FE7D3B5}"/>
                  </a:ext>
                </a:extLst>
              </p:cNvPr>
              <p:cNvSpPr txBox="1"/>
              <p:nvPr/>
            </p:nvSpPr>
            <p:spPr>
              <a:xfrm>
                <a:off x="9943877" y="4255512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504" name="TextBox 503">
                <a:extLst>
                  <a:ext uri="{FF2B5EF4-FFF2-40B4-BE49-F238E27FC236}">
                    <a16:creationId xmlns:a16="http://schemas.microsoft.com/office/drawing/2014/main" id="{789F7BFD-4087-4628-F9D1-A69B06C37A47}"/>
                  </a:ext>
                </a:extLst>
              </p:cNvPr>
              <p:cNvSpPr txBox="1"/>
              <p:nvPr/>
            </p:nvSpPr>
            <p:spPr>
              <a:xfrm>
                <a:off x="9792092" y="4356457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505" name="TextBox 504">
                <a:extLst>
                  <a:ext uri="{FF2B5EF4-FFF2-40B4-BE49-F238E27FC236}">
                    <a16:creationId xmlns:a16="http://schemas.microsoft.com/office/drawing/2014/main" id="{E62D3C32-9132-EC91-E199-79983448BCB5}"/>
                  </a:ext>
                </a:extLst>
              </p:cNvPr>
              <p:cNvSpPr txBox="1"/>
              <p:nvPr/>
            </p:nvSpPr>
            <p:spPr>
              <a:xfrm>
                <a:off x="9838834" y="4457402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B015F3B3-53E5-652C-8141-3F401ECAD4D8}"/>
                </a:ext>
              </a:extLst>
            </p:cNvPr>
            <p:cNvSpPr/>
            <p:nvPr/>
          </p:nvSpPr>
          <p:spPr>
            <a:xfrm>
              <a:off x="7732170" y="3740110"/>
              <a:ext cx="2086304" cy="304967"/>
            </a:xfrm>
            <a:custGeom>
              <a:avLst/>
              <a:gdLst>
                <a:gd name="connsiteX0" fmla="*/ 4 w 2071252"/>
                <a:gd name="connsiteY0" fmla="*/ 640 h 297975"/>
                <a:gd name="connsiteX1" fmla="*/ 1928225 w 2071252"/>
                <a:gd name="connsiteY1" fmla="*/ 227169 h 297975"/>
                <a:gd name="connsiteX2" fmla="*/ 2071257 w 2071252"/>
                <a:gd name="connsiteY2" fmla="*/ 298616 h 297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1252" h="297975">
                  <a:moveTo>
                    <a:pt x="4" y="640"/>
                  </a:moveTo>
                  <a:cubicBezTo>
                    <a:pt x="141226" y="8090"/>
                    <a:pt x="1541536" y="85046"/>
                    <a:pt x="1928225" y="227169"/>
                  </a:cubicBezTo>
                  <a:cubicBezTo>
                    <a:pt x="1977070" y="245122"/>
                    <a:pt x="2025852" y="270673"/>
                    <a:pt x="2071257" y="298616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E7C5C708-FDA8-503C-294B-36338AB00EF8}"/>
                </a:ext>
              </a:extLst>
            </p:cNvPr>
            <p:cNvSpPr/>
            <p:nvPr/>
          </p:nvSpPr>
          <p:spPr>
            <a:xfrm>
              <a:off x="6995911" y="4701240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1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1"/>
                    <a:pt x="10814" y="22271"/>
                  </a:cubicBezTo>
                  <a:cubicBezTo>
                    <a:pt x="4843" y="22271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41" name="Graphic 2">
              <a:extLst>
                <a:ext uri="{FF2B5EF4-FFF2-40B4-BE49-F238E27FC236}">
                  <a16:creationId xmlns:a16="http://schemas.microsoft.com/office/drawing/2014/main" id="{9DA347FB-5E02-2DDA-A709-9742C3CA555D}"/>
                </a:ext>
              </a:extLst>
            </p:cNvPr>
            <p:cNvGrpSpPr/>
            <p:nvPr/>
          </p:nvGrpSpPr>
          <p:grpSpPr>
            <a:xfrm>
              <a:off x="3281263" y="4403153"/>
              <a:ext cx="1005906" cy="318669"/>
              <a:chOff x="3344004" y="4622230"/>
              <a:chExt cx="998649" cy="311363"/>
            </a:xfrm>
          </p:grpSpPr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FFEBD91-AA78-73D3-3C2B-95AC788E992F}"/>
                  </a:ext>
                </a:extLst>
              </p:cNvPr>
              <p:cNvSpPr/>
              <p:nvPr/>
            </p:nvSpPr>
            <p:spPr>
              <a:xfrm>
                <a:off x="3403984" y="4622230"/>
                <a:ext cx="938670" cy="290491"/>
              </a:xfrm>
              <a:custGeom>
                <a:avLst/>
                <a:gdLst>
                  <a:gd name="connsiteX0" fmla="*/ 938674 w 938670"/>
                  <a:gd name="connsiteY0" fmla="*/ 640 h 290491"/>
                  <a:gd name="connsiteX1" fmla="*/ 792147 w 938670"/>
                  <a:gd name="connsiteY1" fmla="*/ 75583 h 290491"/>
                  <a:gd name="connsiteX2" fmla="*/ 4 w 938670"/>
                  <a:gd name="connsiteY2" fmla="*/ 291131 h 29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38670" h="290491">
                    <a:moveTo>
                      <a:pt x="938674" y="640"/>
                    </a:moveTo>
                    <a:cubicBezTo>
                      <a:pt x="891251" y="28244"/>
                      <a:pt x="841179" y="54578"/>
                      <a:pt x="792147" y="75583"/>
                    </a:cubicBezTo>
                    <a:cubicBezTo>
                      <a:pt x="511534" y="195790"/>
                      <a:pt x="151736" y="265344"/>
                      <a:pt x="4" y="291131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C0D1A55B-076F-B8C7-2D74-F867A905D2A6}"/>
                  </a:ext>
                </a:extLst>
              </p:cNvPr>
              <p:cNvSpPr/>
              <p:nvPr/>
            </p:nvSpPr>
            <p:spPr>
              <a:xfrm>
                <a:off x="3344004" y="4892072"/>
                <a:ext cx="62638" cy="41521"/>
              </a:xfrm>
              <a:custGeom>
                <a:avLst/>
                <a:gdLst>
                  <a:gd name="connsiteX0" fmla="*/ 62643 w 62638"/>
                  <a:gd name="connsiteY0" fmla="*/ 42162 h 41521"/>
                  <a:gd name="connsiteX1" fmla="*/ 4 w 62638"/>
                  <a:gd name="connsiteY1" fmla="*/ 30992 h 41521"/>
                  <a:gd name="connsiteX2" fmla="*/ 55933 w 62638"/>
                  <a:gd name="connsiteY2" fmla="*/ 640 h 41521"/>
                  <a:gd name="connsiteX3" fmla="*/ 62643 w 62638"/>
                  <a:gd name="connsiteY3" fmla="*/ 42162 h 41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638" h="41521">
                    <a:moveTo>
                      <a:pt x="62643" y="42162"/>
                    </a:moveTo>
                    <a:lnTo>
                      <a:pt x="4" y="30992"/>
                    </a:lnTo>
                    <a:lnTo>
                      <a:pt x="55933" y="640"/>
                    </a:lnTo>
                    <a:lnTo>
                      <a:pt x="62643" y="42162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44" name="Graphic 2">
              <a:extLst>
                <a:ext uri="{FF2B5EF4-FFF2-40B4-BE49-F238E27FC236}">
                  <a16:creationId xmlns:a16="http://schemas.microsoft.com/office/drawing/2014/main" id="{D5CBB10C-F1AD-C5F1-D838-7492BC43EDC2}"/>
                </a:ext>
              </a:extLst>
            </p:cNvPr>
            <p:cNvGrpSpPr/>
            <p:nvPr/>
          </p:nvGrpSpPr>
          <p:grpSpPr>
            <a:xfrm>
              <a:off x="6972206" y="4480502"/>
              <a:ext cx="44763" cy="220499"/>
              <a:chOff x="7008318" y="4697806"/>
              <a:chExt cx="44440" cy="215444"/>
            </a:xfrm>
          </p:grpSpPr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F77AC35F-4FB1-1F70-CF81-9CAE25B45183}"/>
                  </a:ext>
                </a:extLst>
              </p:cNvPr>
              <p:cNvSpPr/>
              <p:nvPr/>
            </p:nvSpPr>
            <p:spPr>
              <a:xfrm>
                <a:off x="7008318" y="4697806"/>
                <a:ext cx="23521" cy="155124"/>
              </a:xfrm>
              <a:custGeom>
                <a:avLst/>
                <a:gdLst>
                  <a:gd name="connsiteX0" fmla="*/ 4 w 23521"/>
                  <a:gd name="connsiteY0" fmla="*/ 640 h 155124"/>
                  <a:gd name="connsiteX1" fmla="*/ 23526 w 23521"/>
                  <a:gd name="connsiteY1" fmla="*/ 155765 h 155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521" h="155124">
                    <a:moveTo>
                      <a:pt x="4" y="640"/>
                    </a:moveTo>
                    <a:cubicBezTo>
                      <a:pt x="8637" y="57573"/>
                      <a:pt x="17140" y="113652"/>
                      <a:pt x="23526" y="155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D519026F-F2FC-93B0-FDEE-B806643960D9}"/>
                  </a:ext>
                </a:extLst>
              </p:cNvPr>
              <p:cNvSpPr/>
              <p:nvPr/>
            </p:nvSpPr>
            <p:spPr>
              <a:xfrm>
                <a:off x="7011197" y="4850689"/>
                <a:ext cx="41561" cy="62561"/>
              </a:xfrm>
              <a:custGeom>
                <a:avLst/>
                <a:gdLst>
                  <a:gd name="connsiteX0" fmla="*/ 41566 w 41561"/>
                  <a:gd name="connsiteY0" fmla="*/ 640 h 62561"/>
                  <a:gd name="connsiteX1" fmla="*/ 29794 w 41561"/>
                  <a:gd name="connsiteY1" fmla="*/ 63202 h 62561"/>
                  <a:gd name="connsiteX2" fmla="*/ 4 w 41561"/>
                  <a:gd name="connsiteY2" fmla="*/ 6949 h 62561"/>
                  <a:gd name="connsiteX3" fmla="*/ 41566 w 41561"/>
                  <a:gd name="connsiteY3" fmla="*/ 640 h 62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561" h="62561">
                    <a:moveTo>
                      <a:pt x="41566" y="640"/>
                    </a:moveTo>
                    <a:lnTo>
                      <a:pt x="29794" y="63202"/>
                    </a:lnTo>
                    <a:lnTo>
                      <a:pt x="4" y="6949"/>
                    </a:lnTo>
                    <a:lnTo>
                      <a:pt x="41566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47" name="Graphic 2">
              <a:extLst>
                <a:ext uri="{FF2B5EF4-FFF2-40B4-BE49-F238E27FC236}">
                  <a16:creationId xmlns:a16="http://schemas.microsoft.com/office/drawing/2014/main" id="{73278D77-7F7A-DA51-9C5E-FECE451A441F}"/>
                </a:ext>
              </a:extLst>
            </p:cNvPr>
            <p:cNvGrpSpPr/>
            <p:nvPr/>
          </p:nvGrpSpPr>
          <p:grpSpPr>
            <a:xfrm>
              <a:off x="8722063" y="4393738"/>
              <a:ext cx="487102" cy="311479"/>
              <a:chOff x="8745551" y="4613031"/>
              <a:chExt cx="483588" cy="304338"/>
            </a:xfrm>
          </p:grpSpPr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27CA00FE-A2E1-5C36-376B-87F4AF36823B}"/>
                  </a:ext>
                </a:extLst>
              </p:cNvPr>
              <p:cNvSpPr/>
              <p:nvPr/>
            </p:nvSpPr>
            <p:spPr>
              <a:xfrm>
                <a:off x="8745551" y="4613031"/>
                <a:ext cx="430769" cy="272280"/>
              </a:xfrm>
              <a:custGeom>
                <a:avLst/>
                <a:gdLst>
                  <a:gd name="connsiteX0" fmla="*/ 4 w 430769"/>
                  <a:gd name="connsiteY0" fmla="*/ 640 h 272280"/>
                  <a:gd name="connsiteX1" fmla="*/ 128746 w 430769"/>
                  <a:gd name="connsiteY1" fmla="*/ 84782 h 272280"/>
                  <a:gd name="connsiteX2" fmla="*/ 430773 w 430769"/>
                  <a:gd name="connsiteY2" fmla="*/ 272921 h 272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0769" h="272280">
                    <a:moveTo>
                      <a:pt x="4" y="640"/>
                    </a:moveTo>
                    <a:cubicBezTo>
                      <a:pt x="42751" y="28943"/>
                      <a:pt x="86929" y="57895"/>
                      <a:pt x="128746" y="84782"/>
                    </a:cubicBezTo>
                    <a:cubicBezTo>
                      <a:pt x="233684" y="152253"/>
                      <a:pt x="357308" y="228173"/>
                      <a:pt x="430773" y="272921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71755278-80D5-3419-3638-495921520AC9}"/>
                  </a:ext>
                </a:extLst>
              </p:cNvPr>
              <p:cNvSpPr/>
              <p:nvPr/>
            </p:nvSpPr>
            <p:spPr>
              <a:xfrm>
                <a:off x="9166892" y="4868225"/>
                <a:ext cx="62246" cy="49144"/>
              </a:xfrm>
              <a:custGeom>
                <a:avLst/>
                <a:gdLst>
                  <a:gd name="connsiteX0" fmla="*/ 21807 w 62246"/>
                  <a:gd name="connsiteY0" fmla="*/ 640 h 49144"/>
                  <a:gd name="connsiteX1" fmla="*/ 62251 w 62246"/>
                  <a:gd name="connsiteY1" fmla="*/ 49784 h 49144"/>
                  <a:gd name="connsiteX2" fmla="*/ 4 w 62246"/>
                  <a:gd name="connsiteY2" fmla="*/ 36601 h 49144"/>
                  <a:gd name="connsiteX3" fmla="*/ 21807 w 62246"/>
                  <a:gd name="connsiteY3" fmla="*/ 640 h 49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246" h="49144">
                    <a:moveTo>
                      <a:pt x="21807" y="640"/>
                    </a:moveTo>
                    <a:lnTo>
                      <a:pt x="62251" y="49784"/>
                    </a:lnTo>
                    <a:lnTo>
                      <a:pt x="4" y="36601"/>
                    </a:lnTo>
                    <a:lnTo>
                      <a:pt x="21807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56" name="Graphic 2">
              <a:extLst>
                <a:ext uri="{FF2B5EF4-FFF2-40B4-BE49-F238E27FC236}">
                  <a16:creationId xmlns:a16="http://schemas.microsoft.com/office/drawing/2014/main" id="{14F5923E-D43C-196A-2502-6CDFA886A50F}"/>
                </a:ext>
              </a:extLst>
            </p:cNvPr>
            <p:cNvGrpSpPr/>
            <p:nvPr/>
          </p:nvGrpSpPr>
          <p:grpSpPr>
            <a:xfrm>
              <a:off x="7018445" y="4393297"/>
              <a:ext cx="456490" cy="311076"/>
              <a:chOff x="7054224" y="4612600"/>
              <a:chExt cx="453197" cy="303944"/>
            </a:xfrm>
          </p:grpSpPr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35594818-6D57-3254-D739-0C8AB25D6923}"/>
                  </a:ext>
                </a:extLst>
              </p:cNvPr>
              <p:cNvSpPr/>
              <p:nvPr/>
            </p:nvSpPr>
            <p:spPr>
              <a:xfrm>
                <a:off x="7105359" y="4612600"/>
                <a:ext cx="402063" cy="269650"/>
              </a:xfrm>
              <a:custGeom>
                <a:avLst/>
                <a:gdLst>
                  <a:gd name="connsiteX0" fmla="*/ 402068 w 402063"/>
                  <a:gd name="connsiteY0" fmla="*/ 640 h 269650"/>
                  <a:gd name="connsiteX1" fmla="*/ 4 w 402063"/>
                  <a:gd name="connsiteY1" fmla="*/ 270291 h 269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02063" h="269650">
                    <a:moveTo>
                      <a:pt x="402068" y="640"/>
                    </a:moveTo>
                    <a:cubicBezTo>
                      <a:pt x="259141" y="96496"/>
                      <a:pt x="89573" y="210220"/>
                      <a:pt x="4" y="270291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A49D03FD-F40A-7AD4-055A-F013B4D274E6}"/>
                  </a:ext>
                </a:extLst>
              </p:cNvPr>
              <p:cNvSpPr/>
              <p:nvPr/>
            </p:nvSpPr>
            <p:spPr>
              <a:xfrm>
                <a:off x="7054224" y="4865620"/>
                <a:ext cx="61587" cy="50924"/>
              </a:xfrm>
              <a:custGeom>
                <a:avLst/>
                <a:gdLst>
                  <a:gd name="connsiteX0" fmla="*/ 61591 w 61587"/>
                  <a:gd name="connsiteY0" fmla="*/ 35578 h 50924"/>
                  <a:gd name="connsiteX1" fmla="*/ 4 w 61587"/>
                  <a:gd name="connsiteY1" fmla="*/ 51565 h 50924"/>
                  <a:gd name="connsiteX2" fmla="*/ 38185 w 61587"/>
                  <a:gd name="connsiteY2" fmla="*/ 640 h 50924"/>
                  <a:gd name="connsiteX3" fmla="*/ 61591 w 61587"/>
                  <a:gd name="connsiteY3" fmla="*/ 35578 h 50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587" h="50924">
                    <a:moveTo>
                      <a:pt x="61591" y="35578"/>
                    </a:moveTo>
                    <a:lnTo>
                      <a:pt x="4" y="51565"/>
                    </a:lnTo>
                    <a:lnTo>
                      <a:pt x="38185" y="640"/>
                    </a:lnTo>
                    <a:lnTo>
                      <a:pt x="61591" y="35578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59" name="Graphic 2">
              <a:extLst>
                <a:ext uri="{FF2B5EF4-FFF2-40B4-BE49-F238E27FC236}">
                  <a16:creationId xmlns:a16="http://schemas.microsoft.com/office/drawing/2014/main" id="{FFD41F39-36BE-4B7C-D511-234707999DBC}"/>
                </a:ext>
              </a:extLst>
            </p:cNvPr>
            <p:cNvGrpSpPr/>
            <p:nvPr/>
          </p:nvGrpSpPr>
          <p:grpSpPr>
            <a:xfrm>
              <a:off x="4931476" y="4402141"/>
              <a:ext cx="927997" cy="317356"/>
              <a:chOff x="4982311" y="4621241"/>
              <a:chExt cx="921302" cy="310080"/>
            </a:xfrm>
          </p:grpSpPr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E7229A17-89E1-2F72-7AE2-4B289886A186}"/>
                  </a:ext>
                </a:extLst>
              </p:cNvPr>
              <p:cNvSpPr/>
              <p:nvPr/>
            </p:nvSpPr>
            <p:spPr>
              <a:xfrm>
                <a:off x="5042658" y="4621241"/>
                <a:ext cx="860956" cy="289165"/>
              </a:xfrm>
              <a:custGeom>
                <a:avLst/>
                <a:gdLst>
                  <a:gd name="connsiteX0" fmla="*/ 860960 w 860956"/>
                  <a:gd name="connsiteY0" fmla="*/ 640 h 289165"/>
                  <a:gd name="connsiteX1" fmla="*/ 714863 w 860956"/>
                  <a:gd name="connsiteY1" fmla="*/ 76572 h 289165"/>
                  <a:gd name="connsiteX2" fmla="*/ 4 w 860956"/>
                  <a:gd name="connsiteY2" fmla="*/ 289806 h 289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60956" h="289165">
                    <a:moveTo>
                      <a:pt x="860960" y="640"/>
                    </a:moveTo>
                    <a:cubicBezTo>
                      <a:pt x="813583" y="28349"/>
                      <a:pt x="763638" y="54975"/>
                      <a:pt x="714863" y="76572"/>
                    </a:cubicBezTo>
                    <a:cubicBezTo>
                      <a:pt x="462761" y="188199"/>
                      <a:pt x="141133" y="261045"/>
                      <a:pt x="4" y="289806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03C93CE8-FCF9-B15C-B7D5-899307ED870F}"/>
                  </a:ext>
                </a:extLst>
              </p:cNvPr>
              <p:cNvSpPr/>
              <p:nvPr/>
            </p:nvSpPr>
            <p:spPr>
              <a:xfrm>
                <a:off x="4982311" y="4890041"/>
                <a:ext cx="62970" cy="41279"/>
              </a:xfrm>
              <a:custGeom>
                <a:avLst/>
                <a:gdLst>
                  <a:gd name="connsiteX0" fmla="*/ 62974 w 62970"/>
                  <a:gd name="connsiteY0" fmla="*/ 41920 h 41279"/>
                  <a:gd name="connsiteX1" fmla="*/ 4 w 62970"/>
                  <a:gd name="connsiteY1" fmla="*/ 32805 h 41279"/>
                  <a:gd name="connsiteX2" fmla="*/ 54911 w 62970"/>
                  <a:gd name="connsiteY2" fmla="*/ 640 h 41279"/>
                  <a:gd name="connsiteX3" fmla="*/ 62974 w 62970"/>
                  <a:gd name="connsiteY3" fmla="*/ 41920 h 4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970" h="41279">
                    <a:moveTo>
                      <a:pt x="62974" y="41920"/>
                    </a:moveTo>
                    <a:lnTo>
                      <a:pt x="4" y="32805"/>
                    </a:lnTo>
                    <a:lnTo>
                      <a:pt x="54911" y="640"/>
                    </a:lnTo>
                    <a:lnTo>
                      <a:pt x="62974" y="4192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62" name="Graphic 2">
              <a:extLst>
                <a:ext uri="{FF2B5EF4-FFF2-40B4-BE49-F238E27FC236}">
                  <a16:creationId xmlns:a16="http://schemas.microsoft.com/office/drawing/2014/main" id="{DD09697D-5A6C-B9D5-38DE-FE4B6A0D9CBC}"/>
                </a:ext>
              </a:extLst>
            </p:cNvPr>
            <p:cNvGrpSpPr/>
            <p:nvPr/>
          </p:nvGrpSpPr>
          <p:grpSpPr>
            <a:xfrm>
              <a:off x="10285373" y="4400923"/>
              <a:ext cx="884126" cy="318225"/>
              <a:chOff x="10297582" y="4620051"/>
              <a:chExt cx="877747" cy="310929"/>
            </a:xfrm>
          </p:grpSpPr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2380192F-6F3C-9835-7737-8F6287582F2C}"/>
                  </a:ext>
                </a:extLst>
              </p:cNvPr>
              <p:cNvSpPr/>
              <p:nvPr/>
            </p:nvSpPr>
            <p:spPr>
              <a:xfrm>
                <a:off x="10297582" y="4620051"/>
                <a:ext cx="818008" cy="290138"/>
              </a:xfrm>
              <a:custGeom>
                <a:avLst/>
                <a:gdLst>
                  <a:gd name="connsiteX0" fmla="*/ 4 w 818008"/>
                  <a:gd name="connsiteY0" fmla="*/ 640 h 290138"/>
                  <a:gd name="connsiteX1" fmla="*/ 138105 w 818008"/>
                  <a:gd name="connsiteY1" fmla="*/ 77761 h 290138"/>
                  <a:gd name="connsiteX2" fmla="*/ 818012 w 818008"/>
                  <a:gd name="connsiteY2" fmla="*/ 290779 h 290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18008" h="290138">
                    <a:moveTo>
                      <a:pt x="4" y="640"/>
                    </a:moveTo>
                    <a:cubicBezTo>
                      <a:pt x="44535" y="28799"/>
                      <a:pt x="91742" y="55887"/>
                      <a:pt x="138105" y="77761"/>
                    </a:cubicBezTo>
                    <a:cubicBezTo>
                      <a:pt x="375821" y="189913"/>
                      <a:pt x="681847" y="262069"/>
                      <a:pt x="818012" y="290779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56E0158B-ADE2-8FB9-7736-9A95B370F511}"/>
                  </a:ext>
                </a:extLst>
              </p:cNvPr>
              <p:cNvSpPr/>
              <p:nvPr/>
            </p:nvSpPr>
            <p:spPr>
              <a:xfrm>
                <a:off x="11112306" y="4889749"/>
                <a:ext cx="63023" cy="41231"/>
              </a:xfrm>
              <a:custGeom>
                <a:avLst/>
                <a:gdLst>
                  <a:gd name="connsiteX0" fmla="*/ 8311 w 63023"/>
                  <a:gd name="connsiteY0" fmla="*/ 640 h 41231"/>
                  <a:gd name="connsiteX1" fmla="*/ 63027 w 63023"/>
                  <a:gd name="connsiteY1" fmla="*/ 33130 h 41231"/>
                  <a:gd name="connsiteX2" fmla="*/ 4 w 63023"/>
                  <a:gd name="connsiteY2" fmla="*/ 41872 h 41231"/>
                  <a:gd name="connsiteX3" fmla="*/ 8311 w 63023"/>
                  <a:gd name="connsiteY3" fmla="*/ 640 h 4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023" h="41231">
                    <a:moveTo>
                      <a:pt x="8311" y="640"/>
                    </a:moveTo>
                    <a:lnTo>
                      <a:pt x="63027" y="33130"/>
                    </a:lnTo>
                    <a:lnTo>
                      <a:pt x="4" y="41872"/>
                    </a:lnTo>
                    <a:lnTo>
                      <a:pt x="831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grpSp>
        <p:nvGrpSpPr>
          <p:cNvPr id="914" name="Group 913">
            <a:extLst>
              <a:ext uri="{FF2B5EF4-FFF2-40B4-BE49-F238E27FC236}">
                <a16:creationId xmlns:a16="http://schemas.microsoft.com/office/drawing/2014/main" id="{1D9D4522-A973-843A-9F35-4896B77DC5CA}"/>
              </a:ext>
            </a:extLst>
          </p:cNvPr>
          <p:cNvGrpSpPr/>
          <p:nvPr/>
        </p:nvGrpSpPr>
        <p:grpSpPr>
          <a:xfrm>
            <a:off x="2568539" y="4712591"/>
            <a:ext cx="9360439" cy="993498"/>
            <a:chOff x="2568539" y="4712591"/>
            <a:chExt cx="9360439" cy="99349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CDB1146-DFD6-C762-C1AD-51D4495BE244}"/>
                </a:ext>
              </a:extLst>
            </p:cNvPr>
            <p:cNvSpPr/>
            <p:nvPr/>
          </p:nvSpPr>
          <p:spPr>
            <a:xfrm>
              <a:off x="7195527" y="5674052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2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2"/>
                    <a:pt x="10814" y="22272"/>
                  </a:cubicBezTo>
                  <a:cubicBezTo>
                    <a:pt x="4843" y="22272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63" name="Graphic 2">
              <a:extLst>
                <a:ext uri="{FF2B5EF4-FFF2-40B4-BE49-F238E27FC236}">
                  <a16:creationId xmlns:a16="http://schemas.microsoft.com/office/drawing/2014/main" id="{A530C6E1-3E75-5481-7371-104A087D1D8C}"/>
                </a:ext>
              </a:extLst>
            </p:cNvPr>
            <p:cNvGrpSpPr/>
            <p:nvPr/>
          </p:nvGrpSpPr>
          <p:grpSpPr>
            <a:xfrm>
              <a:off x="2568539" y="4946020"/>
              <a:ext cx="740881" cy="505390"/>
              <a:chOff x="2636422" y="5152651"/>
              <a:chExt cx="735536" cy="493803"/>
            </a:xfrm>
          </p:grpSpPr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1D18CB6C-CF6A-D4FE-BE9C-0BA93B21DED2}"/>
                  </a:ext>
                </a:extLst>
              </p:cNvPr>
              <p:cNvSpPr/>
              <p:nvPr/>
            </p:nvSpPr>
            <p:spPr>
              <a:xfrm>
                <a:off x="2636422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33DA6FF1-A168-7891-EEA7-67AAF3A6A002}"/>
                  </a:ext>
                </a:extLst>
              </p:cNvPr>
              <p:cNvSpPr txBox="1"/>
              <p:nvPr/>
            </p:nvSpPr>
            <p:spPr>
              <a:xfrm>
                <a:off x="2869577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79" name="TextBox 178">
                <a:extLst>
                  <a:ext uri="{FF2B5EF4-FFF2-40B4-BE49-F238E27FC236}">
                    <a16:creationId xmlns:a16="http://schemas.microsoft.com/office/drawing/2014/main" id="{2925FD6A-C650-FB1D-C15D-81A27A5B920F}"/>
                  </a:ext>
                </a:extLst>
              </p:cNvPr>
              <p:cNvSpPr txBox="1"/>
              <p:nvPr/>
            </p:nvSpPr>
            <p:spPr>
              <a:xfrm>
                <a:off x="2696773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81891DFA-8BBA-BBD3-5E1B-FB130159CDA4}"/>
                  </a:ext>
                </a:extLst>
              </p:cNvPr>
              <p:cNvSpPr txBox="1"/>
              <p:nvPr/>
            </p:nvSpPr>
            <p:spPr>
              <a:xfrm>
                <a:off x="2764533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5FFFB27-735E-F73C-F670-8EE315D11857}"/>
                </a:ext>
              </a:extLst>
            </p:cNvPr>
            <p:cNvSpPr/>
            <p:nvPr/>
          </p:nvSpPr>
          <p:spPr>
            <a:xfrm>
              <a:off x="3084991" y="4722469"/>
              <a:ext cx="176330" cy="248753"/>
            </a:xfrm>
            <a:custGeom>
              <a:avLst/>
              <a:gdLst>
                <a:gd name="connsiteX0" fmla="*/ 175063 w 175058"/>
                <a:gd name="connsiteY0" fmla="*/ 640 h 243050"/>
                <a:gd name="connsiteX1" fmla="*/ 4 w 175058"/>
                <a:gd name="connsiteY1" fmla="*/ 243691 h 24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5058" h="243050">
                  <a:moveTo>
                    <a:pt x="175063" y="640"/>
                  </a:moveTo>
                  <a:cubicBezTo>
                    <a:pt x="151637" y="33165"/>
                    <a:pt x="74421" y="140371"/>
                    <a:pt x="4" y="243691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197" name="Graphic 2">
              <a:extLst>
                <a:ext uri="{FF2B5EF4-FFF2-40B4-BE49-F238E27FC236}">
                  <a16:creationId xmlns:a16="http://schemas.microsoft.com/office/drawing/2014/main" id="{53450FC2-197F-3366-B38A-1646F6FA6FF9}"/>
                </a:ext>
              </a:extLst>
            </p:cNvPr>
            <p:cNvGrpSpPr/>
            <p:nvPr/>
          </p:nvGrpSpPr>
          <p:grpSpPr>
            <a:xfrm>
              <a:off x="4140666" y="4946020"/>
              <a:ext cx="680749" cy="505390"/>
              <a:chOff x="4197207" y="5152651"/>
              <a:chExt cx="675838" cy="493803"/>
            </a:xfrm>
          </p:grpSpPr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17470E9B-8A1F-8A4C-6A96-5338BAF98229}"/>
                  </a:ext>
                </a:extLst>
              </p:cNvPr>
              <p:cNvSpPr/>
              <p:nvPr/>
            </p:nvSpPr>
            <p:spPr>
              <a:xfrm>
                <a:off x="4197207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6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07" name="TextBox 206">
                <a:extLst>
                  <a:ext uri="{FF2B5EF4-FFF2-40B4-BE49-F238E27FC236}">
                    <a16:creationId xmlns:a16="http://schemas.microsoft.com/office/drawing/2014/main" id="{B65B0F6E-5556-20CC-7F8D-4BB3A815F63D}"/>
                  </a:ext>
                </a:extLst>
              </p:cNvPr>
              <p:cNvSpPr txBox="1"/>
              <p:nvPr/>
            </p:nvSpPr>
            <p:spPr>
              <a:xfrm>
                <a:off x="4400940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213" name="TextBox 212">
                <a:extLst>
                  <a:ext uri="{FF2B5EF4-FFF2-40B4-BE49-F238E27FC236}">
                    <a16:creationId xmlns:a16="http://schemas.microsoft.com/office/drawing/2014/main" id="{30C105D8-8C2A-B3B1-2D39-DBCCD3F8BF78}"/>
                  </a:ext>
                </a:extLst>
              </p:cNvPr>
              <p:cNvSpPr txBox="1"/>
              <p:nvPr/>
            </p:nvSpPr>
            <p:spPr>
              <a:xfrm>
                <a:off x="4249156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219" name="TextBox 218">
                <a:extLst>
                  <a:ext uri="{FF2B5EF4-FFF2-40B4-BE49-F238E27FC236}">
                    <a16:creationId xmlns:a16="http://schemas.microsoft.com/office/drawing/2014/main" id="{A607480E-F43B-85B2-AD77-E39B1AB45225}"/>
                  </a:ext>
                </a:extLst>
              </p:cNvPr>
              <p:cNvSpPr txBox="1"/>
              <p:nvPr/>
            </p:nvSpPr>
            <p:spPr>
              <a:xfrm>
                <a:off x="4295897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D95FCE6-B67D-9474-FCAF-A85113EC61B1}"/>
                </a:ext>
              </a:extLst>
            </p:cNvPr>
            <p:cNvSpPr/>
            <p:nvPr/>
          </p:nvSpPr>
          <p:spPr>
            <a:xfrm>
              <a:off x="3280614" y="4714218"/>
              <a:ext cx="950081" cy="308591"/>
            </a:xfrm>
            <a:custGeom>
              <a:avLst/>
              <a:gdLst>
                <a:gd name="connsiteX0" fmla="*/ 4 w 943227"/>
                <a:gd name="connsiteY0" fmla="*/ 640 h 301516"/>
                <a:gd name="connsiteX1" fmla="*/ 804728 w 943227"/>
                <a:gd name="connsiteY1" fmla="*/ 225903 h 301516"/>
                <a:gd name="connsiteX2" fmla="*/ 943232 w 943227"/>
                <a:gd name="connsiteY2" fmla="*/ 302157 h 30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227" h="301516">
                  <a:moveTo>
                    <a:pt x="4" y="640"/>
                  </a:moveTo>
                  <a:cubicBezTo>
                    <a:pt x="75751" y="12702"/>
                    <a:pt x="494286" y="83699"/>
                    <a:pt x="804728" y="225903"/>
                  </a:cubicBezTo>
                  <a:cubicBezTo>
                    <a:pt x="851336" y="247252"/>
                    <a:pt x="898659" y="274085"/>
                    <a:pt x="943232" y="302157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16D863B8-CAE3-DA1D-EAE2-7D97A34FB6E5}"/>
                </a:ext>
              </a:extLst>
            </p:cNvPr>
            <p:cNvSpPr/>
            <p:nvPr/>
          </p:nvSpPr>
          <p:spPr>
            <a:xfrm>
              <a:off x="4086346" y="5674052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2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4" y="22272"/>
                    <a:pt x="10814" y="22272"/>
                  </a:cubicBezTo>
                  <a:cubicBezTo>
                    <a:pt x="4844" y="22272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232" name="Graphic 2">
              <a:extLst>
                <a:ext uri="{FF2B5EF4-FFF2-40B4-BE49-F238E27FC236}">
                  <a16:creationId xmlns:a16="http://schemas.microsoft.com/office/drawing/2014/main" id="{8D5ABC67-2895-B960-D3E3-978F65F284FD}"/>
                </a:ext>
              </a:extLst>
            </p:cNvPr>
            <p:cNvGrpSpPr/>
            <p:nvPr/>
          </p:nvGrpSpPr>
          <p:grpSpPr>
            <a:xfrm>
              <a:off x="3182008" y="5374603"/>
              <a:ext cx="904006" cy="316909"/>
              <a:chOff x="3245465" y="5571408"/>
              <a:chExt cx="897484" cy="309643"/>
            </a:xfrm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0156AA6C-278E-DCC7-15CD-12D08820F214}"/>
                  </a:ext>
                </a:extLst>
              </p:cNvPr>
              <p:cNvSpPr/>
              <p:nvPr/>
            </p:nvSpPr>
            <p:spPr>
              <a:xfrm>
                <a:off x="3245465" y="5571408"/>
                <a:ext cx="837073" cy="288717"/>
              </a:xfrm>
              <a:custGeom>
                <a:avLst/>
                <a:gdLst>
                  <a:gd name="connsiteX0" fmla="*/ 4 w 837073"/>
                  <a:gd name="connsiteY0" fmla="*/ 640 h 288717"/>
                  <a:gd name="connsiteX1" fmla="*/ 145949 w 837073"/>
                  <a:gd name="connsiteY1" fmla="*/ 76912 h 288717"/>
                  <a:gd name="connsiteX2" fmla="*/ 837078 w 837073"/>
                  <a:gd name="connsiteY2" fmla="*/ 289358 h 288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7073" h="288717">
                    <a:moveTo>
                      <a:pt x="4" y="640"/>
                    </a:moveTo>
                    <a:cubicBezTo>
                      <a:pt x="47365" y="28386"/>
                      <a:pt x="97266" y="55112"/>
                      <a:pt x="145949" y="76912"/>
                    </a:cubicBezTo>
                    <a:cubicBezTo>
                      <a:pt x="389356" y="185910"/>
                      <a:pt x="699320" y="259668"/>
                      <a:pt x="837078" y="289358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38C4B9E-4186-E0B7-9049-DCED1091D0FA}"/>
                  </a:ext>
                </a:extLst>
              </p:cNvPr>
              <p:cNvSpPr/>
              <p:nvPr/>
            </p:nvSpPr>
            <p:spPr>
              <a:xfrm>
                <a:off x="4079881" y="5839865"/>
                <a:ext cx="63068" cy="41186"/>
              </a:xfrm>
              <a:custGeom>
                <a:avLst/>
                <a:gdLst>
                  <a:gd name="connsiteX0" fmla="*/ 8531 w 63068"/>
                  <a:gd name="connsiteY0" fmla="*/ 640 h 41186"/>
                  <a:gd name="connsiteX1" fmla="*/ 63072 w 63068"/>
                  <a:gd name="connsiteY1" fmla="*/ 33422 h 41186"/>
                  <a:gd name="connsiteX2" fmla="*/ 4 w 63068"/>
                  <a:gd name="connsiteY2" fmla="*/ 41827 h 41186"/>
                  <a:gd name="connsiteX3" fmla="*/ 8531 w 63068"/>
                  <a:gd name="connsiteY3" fmla="*/ 640 h 41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068" h="41186">
                    <a:moveTo>
                      <a:pt x="8531" y="640"/>
                    </a:moveTo>
                    <a:lnTo>
                      <a:pt x="63072" y="33422"/>
                    </a:lnTo>
                    <a:lnTo>
                      <a:pt x="4" y="41827"/>
                    </a:lnTo>
                    <a:lnTo>
                      <a:pt x="853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0BD8643-F9E2-DA49-0A03-651F0364A8C5}"/>
                </a:ext>
              </a:extLst>
            </p:cNvPr>
            <p:cNvSpPr/>
            <p:nvPr/>
          </p:nvSpPr>
          <p:spPr>
            <a:xfrm>
              <a:off x="6076464" y="5674052"/>
              <a:ext cx="21776" cy="22139"/>
            </a:xfrm>
            <a:custGeom>
              <a:avLst/>
              <a:gdLst>
                <a:gd name="connsiteX0" fmla="*/ 21623 w 21619"/>
                <a:gd name="connsiteY0" fmla="*/ 11456 h 21631"/>
                <a:gd name="connsiteX1" fmla="*/ 10814 w 21619"/>
                <a:gd name="connsiteY1" fmla="*/ 22272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3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3" y="11456"/>
                  </a:moveTo>
                  <a:cubicBezTo>
                    <a:pt x="21623" y="17429"/>
                    <a:pt x="16783" y="22272"/>
                    <a:pt x="10814" y="22272"/>
                  </a:cubicBezTo>
                  <a:cubicBezTo>
                    <a:pt x="4843" y="22272"/>
                    <a:pt x="4" y="17429"/>
                    <a:pt x="4" y="11456"/>
                  </a:cubicBezTo>
                  <a:cubicBezTo>
                    <a:pt x="4" y="5483"/>
                    <a:pt x="4844" y="640"/>
                    <a:pt x="10814" y="640"/>
                  </a:cubicBezTo>
                  <a:cubicBezTo>
                    <a:pt x="16784" y="640"/>
                    <a:pt x="21623" y="5483"/>
                    <a:pt x="21623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278" name="Graphic 2">
              <a:extLst>
                <a:ext uri="{FF2B5EF4-FFF2-40B4-BE49-F238E27FC236}">
                  <a16:creationId xmlns:a16="http://schemas.microsoft.com/office/drawing/2014/main" id="{599DAA11-7968-9DD7-CF9C-33589EC445A0}"/>
                </a:ext>
              </a:extLst>
            </p:cNvPr>
            <p:cNvGrpSpPr/>
            <p:nvPr/>
          </p:nvGrpSpPr>
          <p:grpSpPr>
            <a:xfrm>
              <a:off x="4698193" y="5376900"/>
              <a:ext cx="1376342" cy="326496"/>
              <a:chOff x="4750711" y="5573652"/>
              <a:chExt cx="1366412" cy="319010"/>
            </a:xfrm>
          </p:grpSpPr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1283C117-F19D-D0F0-2193-B4CCB14DC345}"/>
                  </a:ext>
                </a:extLst>
              </p:cNvPr>
              <p:cNvSpPr/>
              <p:nvPr/>
            </p:nvSpPr>
            <p:spPr>
              <a:xfrm>
                <a:off x="4750711" y="5573652"/>
                <a:ext cx="1305150" cy="297945"/>
              </a:xfrm>
              <a:custGeom>
                <a:avLst/>
                <a:gdLst>
                  <a:gd name="connsiteX0" fmla="*/ 4 w 1305150"/>
                  <a:gd name="connsiteY0" fmla="*/ 640 h 297945"/>
                  <a:gd name="connsiteX1" fmla="*/ 142040 w 1305150"/>
                  <a:gd name="connsiteY1" fmla="*/ 74667 h 297945"/>
                  <a:gd name="connsiteX2" fmla="*/ 1305154 w 1305150"/>
                  <a:gd name="connsiteY2" fmla="*/ 298586 h 297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5150" h="297945">
                    <a:moveTo>
                      <a:pt x="4" y="640"/>
                    </a:moveTo>
                    <a:cubicBezTo>
                      <a:pt x="45313" y="28833"/>
                      <a:pt x="93803" y="55137"/>
                      <a:pt x="142040" y="74667"/>
                    </a:cubicBezTo>
                    <a:cubicBezTo>
                      <a:pt x="560028" y="243907"/>
                      <a:pt x="1108628" y="287900"/>
                      <a:pt x="1305154" y="298586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6F8E92F7-E4BA-7212-5D89-50FC838406F3}"/>
                  </a:ext>
                </a:extLst>
              </p:cNvPr>
              <p:cNvSpPr/>
              <p:nvPr/>
            </p:nvSpPr>
            <p:spPr>
              <a:xfrm>
                <a:off x="6056171" y="5850647"/>
                <a:ext cx="60952" cy="42016"/>
              </a:xfrm>
              <a:custGeom>
                <a:avLst/>
                <a:gdLst>
                  <a:gd name="connsiteX0" fmla="*/ 1928 w 60952"/>
                  <a:gd name="connsiteY0" fmla="*/ 640 h 42016"/>
                  <a:gd name="connsiteX1" fmla="*/ 60956 w 60952"/>
                  <a:gd name="connsiteY1" fmla="*/ 24399 h 42016"/>
                  <a:gd name="connsiteX2" fmla="*/ 4 w 60952"/>
                  <a:gd name="connsiteY2" fmla="*/ 42656 h 42016"/>
                  <a:gd name="connsiteX3" fmla="*/ 1928 w 60952"/>
                  <a:gd name="connsiteY3" fmla="*/ 640 h 42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952" h="42016">
                    <a:moveTo>
                      <a:pt x="1928" y="640"/>
                    </a:moveTo>
                    <a:lnTo>
                      <a:pt x="60956" y="24399"/>
                    </a:lnTo>
                    <a:lnTo>
                      <a:pt x="4" y="42656"/>
                    </a:lnTo>
                    <a:lnTo>
                      <a:pt x="1928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334" name="Graphic 2">
              <a:extLst>
                <a:ext uri="{FF2B5EF4-FFF2-40B4-BE49-F238E27FC236}">
                  <a16:creationId xmlns:a16="http://schemas.microsoft.com/office/drawing/2014/main" id="{E68B8C90-6A17-FDCF-599D-A5362D42EB24}"/>
                </a:ext>
              </a:extLst>
            </p:cNvPr>
            <p:cNvGrpSpPr/>
            <p:nvPr/>
          </p:nvGrpSpPr>
          <p:grpSpPr>
            <a:xfrm>
              <a:off x="8042874" y="4946020"/>
              <a:ext cx="740882" cy="505390"/>
              <a:chOff x="8071262" y="5152651"/>
              <a:chExt cx="735537" cy="493803"/>
            </a:xfrm>
          </p:grpSpPr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E531C73-3985-0074-77DD-A51B1C4FABFB}"/>
                  </a:ext>
                </a:extLst>
              </p:cNvPr>
              <p:cNvSpPr/>
              <p:nvPr/>
            </p:nvSpPr>
            <p:spPr>
              <a:xfrm>
                <a:off x="8071262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36" name="TextBox 335">
                <a:extLst>
                  <a:ext uri="{FF2B5EF4-FFF2-40B4-BE49-F238E27FC236}">
                    <a16:creationId xmlns:a16="http://schemas.microsoft.com/office/drawing/2014/main" id="{116436DD-8913-4659-4013-44BA8104AFCD}"/>
                  </a:ext>
                </a:extLst>
              </p:cNvPr>
              <p:cNvSpPr txBox="1"/>
              <p:nvPr/>
            </p:nvSpPr>
            <p:spPr>
              <a:xfrm>
                <a:off x="8302105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37" name="TextBox 336">
                <a:extLst>
                  <a:ext uri="{FF2B5EF4-FFF2-40B4-BE49-F238E27FC236}">
                    <a16:creationId xmlns:a16="http://schemas.microsoft.com/office/drawing/2014/main" id="{4017175F-BACC-91E1-DD4A-74553935263A}"/>
                  </a:ext>
                </a:extLst>
              </p:cNvPr>
              <p:cNvSpPr txBox="1"/>
              <p:nvPr/>
            </p:nvSpPr>
            <p:spPr>
              <a:xfrm>
                <a:off x="8131614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338" name="TextBox 337">
                <a:extLst>
                  <a:ext uri="{FF2B5EF4-FFF2-40B4-BE49-F238E27FC236}">
                    <a16:creationId xmlns:a16="http://schemas.microsoft.com/office/drawing/2014/main" id="{3E4DF35B-4852-0A06-96AA-960CA61C3BC5}"/>
                  </a:ext>
                </a:extLst>
              </p:cNvPr>
              <p:cNvSpPr txBox="1"/>
              <p:nvPr/>
            </p:nvSpPr>
            <p:spPr>
              <a:xfrm>
                <a:off x="8199374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5700E14-CF01-5BC7-CA99-170FA840FCA4}"/>
                </a:ext>
              </a:extLst>
            </p:cNvPr>
            <p:cNvSpPr/>
            <p:nvPr/>
          </p:nvSpPr>
          <p:spPr>
            <a:xfrm>
              <a:off x="8665044" y="4717864"/>
              <a:ext cx="545250" cy="310850"/>
            </a:xfrm>
            <a:custGeom>
              <a:avLst/>
              <a:gdLst>
                <a:gd name="connsiteX0" fmla="*/ 541321 w 541316"/>
                <a:gd name="connsiteY0" fmla="*/ 640 h 303723"/>
                <a:gd name="connsiteX1" fmla="*/ 137311 w 541316"/>
                <a:gd name="connsiteY1" fmla="*/ 222340 h 303723"/>
                <a:gd name="connsiteX2" fmla="*/ 4 w 541316"/>
                <a:gd name="connsiteY2" fmla="*/ 304364 h 30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1316" h="303723">
                  <a:moveTo>
                    <a:pt x="541321" y="640"/>
                  </a:moveTo>
                  <a:cubicBezTo>
                    <a:pt x="494271" y="25340"/>
                    <a:pt x="296143" y="129916"/>
                    <a:pt x="137311" y="222340"/>
                  </a:cubicBezTo>
                  <a:cubicBezTo>
                    <a:pt x="92623" y="248343"/>
                    <a:pt x="45563" y="276575"/>
                    <a:pt x="4" y="304364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40" name="Graphic 2">
              <a:extLst>
                <a:ext uri="{FF2B5EF4-FFF2-40B4-BE49-F238E27FC236}">
                  <a16:creationId xmlns:a16="http://schemas.microsoft.com/office/drawing/2014/main" id="{A986A5CC-18E4-C9EE-24F0-6586BB697653}"/>
                </a:ext>
              </a:extLst>
            </p:cNvPr>
            <p:cNvGrpSpPr/>
            <p:nvPr/>
          </p:nvGrpSpPr>
          <p:grpSpPr>
            <a:xfrm>
              <a:off x="9615612" y="4946020"/>
              <a:ext cx="740881" cy="505390"/>
              <a:chOff x="9632653" y="5152651"/>
              <a:chExt cx="735536" cy="493803"/>
            </a:xfrm>
          </p:grpSpPr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6EC5DFDF-82C1-FDDF-A891-3ABEF96636E2}"/>
                  </a:ext>
                </a:extLst>
              </p:cNvPr>
              <p:cNvSpPr/>
              <p:nvPr/>
            </p:nvSpPr>
            <p:spPr>
              <a:xfrm>
                <a:off x="9632653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42" name="TextBox 341">
                <a:extLst>
                  <a:ext uri="{FF2B5EF4-FFF2-40B4-BE49-F238E27FC236}">
                    <a16:creationId xmlns:a16="http://schemas.microsoft.com/office/drawing/2014/main" id="{5E458082-3580-168C-F376-1C8359EECC8E}"/>
                  </a:ext>
                </a:extLst>
              </p:cNvPr>
              <p:cNvSpPr txBox="1"/>
              <p:nvPr/>
            </p:nvSpPr>
            <p:spPr>
              <a:xfrm>
                <a:off x="9865807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343" name="TextBox 342">
                <a:extLst>
                  <a:ext uri="{FF2B5EF4-FFF2-40B4-BE49-F238E27FC236}">
                    <a16:creationId xmlns:a16="http://schemas.microsoft.com/office/drawing/2014/main" id="{58EB2F66-1B59-C16D-B4C4-12830DE7006C}"/>
                  </a:ext>
                </a:extLst>
              </p:cNvPr>
              <p:cNvSpPr txBox="1"/>
              <p:nvPr/>
            </p:nvSpPr>
            <p:spPr>
              <a:xfrm>
                <a:off x="9693004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344" name="TextBox 343">
                <a:extLst>
                  <a:ext uri="{FF2B5EF4-FFF2-40B4-BE49-F238E27FC236}">
                    <a16:creationId xmlns:a16="http://schemas.microsoft.com/office/drawing/2014/main" id="{2A8CAACD-2CEC-AA76-D82F-3D0509021E7B}"/>
                  </a:ext>
                </a:extLst>
              </p:cNvPr>
              <p:cNvSpPr txBox="1"/>
              <p:nvPr/>
            </p:nvSpPr>
            <p:spPr>
              <a:xfrm>
                <a:off x="9760764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07BFB0A-0811-BF9F-63E1-38C570F2E992}"/>
                </a:ext>
              </a:extLst>
            </p:cNvPr>
            <p:cNvSpPr/>
            <p:nvPr/>
          </p:nvSpPr>
          <p:spPr>
            <a:xfrm>
              <a:off x="9231333" y="4719186"/>
              <a:ext cx="476011" cy="308682"/>
            </a:xfrm>
            <a:custGeom>
              <a:avLst/>
              <a:gdLst>
                <a:gd name="connsiteX0" fmla="*/ 4 w 472577"/>
                <a:gd name="connsiteY0" fmla="*/ 640 h 301605"/>
                <a:gd name="connsiteX1" fmla="*/ 472581 w 472577"/>
                <a:gd name="connsiteY1" fmla="*/ 302246 h 301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2577" h="301605">
                  <a:moveTo>
                    <a:pt x="4" y="640"/>
                  </a:moveTo>
                  <a:cubicBezTo>
                    <a:pt x="51623" y="33584"/>
                    <a:pt x="283146" y="181346"/>
                    <a:pt x="472581" y="302246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50" name="Graphic 2">
              <a:extLst>
                <a:ext uri="{FF2B5EF4-FFF2-40B4-BE49-F238E27FC236}">
                  <a16:creationId xmlns:a16="http://schemas.microsoft.com/office/drawing/2014/main" id="{17EC9AB2-3FB2-048F-A20A-7E11369E2D27}"/>
                </a:ext>
              </a:extLst>
            </p:cNvPr>
            <p:cNvGrpSpPr/>
            <p:nvPr/>
          </p:nvGrpSpPr>
          <p:grpSpPr>
            <a:xfrm>
              <a:off x="5713403" y="4946020"/>
              <a:ext cx="680750" cy="505390"/>
              <a:chOff x="5758597" y="5152651"/>
              <a:chExt cx="675839" cy="493803"/>
            </a:xfrm>
          </p:grpSpPr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3231F7DB-A0AE-4985-CF72-6105C6B52D0E}"/>
                  </a:ext>
                </a:extLst>
              </p:cNvPr>
              <p:cNvSpPr/>
              <p:nvPr/>
            </p:nvSpPr>
            <p:spPr>
              <a:xfrm>
                <a:off x="5758597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52" name="TextBox 351">
                <a:extLst>
                  <a:ext uri="{FF2B5EF4-FFF2-40B4-BE49-F238E27FC236}">
                    <a16:creationId xmlns:a16="http://schemas.microsoft.com/office/drawing/2014/main" id="{2F6EFBE8-BD08-4572-96BE-2D5F340650DA}"/>
                  </a:ext>
                </a:extLst>
              </p:cNvPr>
              <p:cNvSpPr txBox="1"/>
              <p:nvPr/>
            </p:nvSpPr>
            <p:spPr>
              <a:xfrm>
                <a:off x="5960019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53" name="TextBox 352">
                <a:extLst>
                  <a:ext uri="{FF2B5EF4-FFF2-40B4-BE49-F238E27FC236}">
                    <a16:creationId xmlns:a16="http://schemas.microsoft.com/office/drawing/2014/main" id="{EAEA6AE1-7E21-DF63-4CD0-47C9D3BACFB3}"/>
                  </a:ext>
                </a:extLst>
              </p:cNvPr>
              <p:cNvSpPr txBox="1"/>
              <p:nvPr/>
            </p:nvSpPr>
            <p:spPr>
              <a:xfrm>
                <a:off x="5810547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354" name="TextBox 353">
                <a:extLst>
                  <a:ext uri="{FF2B5EF4-FFF2-40B4-BE49-F238E27FC236}">
                    <a16:creationId xmlns:a16="http://schemas.microsoft.com/office/drawing/2014/main" id="{E7C4DBDC-0270-C81F-F399-5773DFDA8478}"/>
                  </a:ext>
                </a:extLst>
              </p:cNvPr>
              <p:cNvSpPr txBox="1"/>
              <p:nvPr/>
            </p:nvSpPr>
            <p:spPr>
              <a:xfrm>
                <a:off x="5857288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0FEE6FB3-5690-0795-5450-7EA6259E2D6F}"/>
                </a:ext>
              </a:extLst>
            </p:cNvPr>
            <p:cNvSpPr/>
            <p:nvPr/>
          </p:nvSpPr>
          <p:spPr>
            <a:xfrm>
              <a:off x="6274235" y="4713788"/>
              <a:ext cx="1000019" cy="308452"/>
            </a:xfrm>
            <a:custGeom>
              <a:avLst/>
              <a:gdLst>
                <a:gd name="connsiteX0" fmla="*/ 992808 w 992804"/>
                <a:gd name="connsiteY0" fmla="*/ 640 h 301380"/>
                <a:gd name="connsiteX1" fmla="*/ 138759 w 992804"/>
                <a:gd name="connsiteY1" fmla="*/ 226323 h 301380"/>
                <a:gd name="connsiteX2" fmla="*/ 4 w 992804"/>
                <a:gd name="connsiteY2" fmla="*/ 302021 h 3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2804" h="301380">
                  <a:moveTo>
                    <a:pt x="992808" y="640"/>
                  </a:moveTo>
                  <a:cubicBezTo>
                    <a:pt x="918231" y="10964"/>
                    <a:pt x="470089" y="77426"/>
                    <a:pt x="138759" y="226323"/>
                  </a:cubicBezTo>
                  <a:cubicBezTo>
                    <a:pt x="91999" y="247336"/>
                    <a:pt x="44602" y="274007"/>
                    <a:pt x="4" y="302021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56" name="Graphic 2">
              <a:extLst>
                <a:ext uri="{FF2B5EF4-FFF2-40B4-BE49-F238E27FC236}">
                  <a16:creationId xmlns:a16="http://schemas.microsoft.com/office/drawing/2014/main" id="{EB04BFE1-59CD-A637-5D73-D5F82316B2DE}"/>
                </a:ext>
              </a:extLst>
            </p:cNvPr>
            <p:cNvGrpSpPr/>
            <p:nvPr/>
          </p:nvGrpSpPr>
          <p:grpSpPr>
            <a:xfrm>
              <a:off x="7226261" y="4946020"/>
              <a:ext cx="740882" cy="505390"/>
              <a:chOff x="7260540" y="5152651"/>
              <a:chExt cx="735537" cy="493803"/>
            </a:xfrm>
          </p:grpSpPr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5BDEF3ED-6604-D839-18A2-896409284F6E}"/>
                  </a:ext>
                </a:extLst>
              </p:cNvPr>
              <p:cNvSpPr/>
              <p:nvPr/>
            </p:nvSpPr>
            <p:spPr>
              <a:xfrm>
                <a:off x="7260540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58" name="TextBox 357">
                <a:extLst>
                  <a:ext uri="{FF2B5EF4-FFF2-40B4-BE49-F238E27FC236}">
                    <a16:creationId xmlns:a16="http://schemas.microsoft.com/office/drawing/2014/main" id="{763A46E8-8D04-3830-2147-6618E6C89D20}"/>
                  </a:ext>
                </a:extLst>
              </p:cNvPr>
              <p:cNvSpPr txBox="1"/>
              <p:nvPr/>
            </p:nvSpPr>
            <p:spPr>
              <a:xfrm>
                <a:off x="7493695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359" name="TextBox 358">
                <a:extLst>
                  <a:ext uri="{FF2B5EF4-FFF2-40B4-BE49-F238E27FC236}">
                    <a16:creationId xmlns:a16="http://schemas.microsoft.com/office/drawing/2014/main" id="{EA63CF34-5C93-7C3C-1A45-B4A9C44C36EE}"/>
                  </a:ext>
                </a:extLst>
              </p:cNvPr>
              <p:cNvSpPr txBox="1"/>
              <p:nvPr/>
            </p:nvSpPr>
            <p:spPr>
              <a:xfrm>
                <a:off x="7320892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360" name="TextBox 359">
                <a:extLst>
                  <a:ext uri="{FF2B5EF4-FFF2-40B4-BE49-F238E27FC236}">
                    <a16:creationId xmlns:a16="http://schemas.microsoft.com/office/drawing/2014/main" id="{5F633A2B-68B9-5155-6A5F-27D7103C917B}"/>
                  </a:ext>
                </a:extLst>
              </p:cNvPr>
              <p:cNvSpPr txBox="1"/>
              <p:nvPr/>
            </p:nvSpPr>
            <p:spPr>
              <a:xfrm>
                <a:off x="7388652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16095825-6A6D-9836-EF8C-4B0B1C31DE4D}"/>
                </a:ext>
              </a:extLst>
            </p:cNvPr>
            <p:cNvSpPr/>
            <p:nvPr/>
          </p:nvSpPr>
          <p:spPr>
            <a:xfrm>
              <a:off x="7291244" y="4722469"/>
              <a:ext cx="146825" cy="240946"/>
            </a:xfrm>
            <a:custGeom>
              <a:avLst/>
              <a:gdLst>
                <a:gd name="connsiteX0" fmla="*/ 4 w 145766"/>
                <a:gd name="connsiteY0" fmla="*/ 640 h 235422"/>
                <a:gd name="connsiteX1" fmla="*/ 145770 w 145766"/>
                <a:gd name="connsiteY1" fmla="*/ 236063 h 235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5766" h="235422">
                  <a:moveTo>
                    <a:pt x="4" y="640"/>
                  </a:moveTo>
                  <a:cubicBezTo>
                    <a:pt x="19647" y="32365"/>
                    <a:pt x="83284" y="135143"/>
                    <a:pt x="145770" y="236063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66" name="Graphic 2">
              <a:extLst>
                <a:ext uri="{FF2B5EF4-FFF2-40B4-BE49-F238E27FC236}">
                  <a16:creationId xmlns:a16="http://schemas.microsoft.com/office/drawing/2014/main" id="{8C275ABA-05A2-0DF0-E275-A93F73DA6A5C}"/>
                </a:ext>
              </a:extLst>
            </p:cNvPr>
            <p:cNvGrpSpPr/>
            <p:nvPr/>
          </p:nvGrpSpPr>
          <p:grpSpPr>
            <a:xfrm>
              <a:off x="11248229" y="4946020"/>
              <a:ext cx="680749" cy="505390"/>
              <a:chOff x="11253491" y="5152651"/>
              <a:chExt cx="675838" cy="493803"/>
            </a:xfrm>
          </p:grpSpPr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23C3F5B9-5978-8AEC-E68E-F99AA2884676}"/>
                  </a:ext>
                </a:extLst>
              </p:cNvPr>
              <p:cNvSpPr/>
              <p:nvPr/>
            </p:nvSpPr>
            <p:spPr>
              <a:xfrm>
                <a:off x="11253491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68" name="TextBox 367">
                <a:extLst>
                  <a:ext uri="{FF2B5EF4-FFF2-40B4-BE49-F238E27FC236}">
                    <a16:creationId xmlns:a16="http://schemas.microsoft.com/office/drawing/2014/main" id="{97E0287E-7B29-A1DD-24BE-3F311C06C899}"/>
                  </a:ext>
                </a:extLst>
              </p:cNvPr>
              <p:cNvSpPr txBox="1"/>
              <p:nvPr/>
            </p:nvSpPr>
            <p:spPr>
              <a:xfrm>
                <a:off x="11454913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69" name="TextBox 368">
                <a:extLst>
                  <a:ext uri="{FF2B5EF4-FFF2-40B4-BE49-F238E27FC236}">
                    <a16:creationId xmlns:a16="http://schemas.microsoft.com/office/drawing/2014/main" id="{985024CD-CD95-C550-E84B-A886BBAB223D}"/>
                  </a:ext>
                </a:extLst>
              </p:cNvPr>
              <p:cNvSpPr txBox="1"/>
              <p:nvPr/>
            </p:nvSpPr>
            <p:spPr>
              <a:xfrm>
                <a:off x="11305440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370" name="TextBox 369">
                <a:extLst>
                  <a:ext uri="{FF2B5EF4-FFF2-40B4-BE49-F238E27FC236}">
                    <a16:creationId xmlns:a16="http://schemas.microsoft.com/office/drawing/2014/main" id="{640FE46D-3AA4-20DC-A5C5-2962B18DD0D2}"/>
                  </a:ext>
                </a:extLst>
              </p:cNvPr>
              <p:cNvSpPr txBox="1"/>
              <p:nvPr/>
            </p:nvSpPr>
            <p:spPr>
              <a:xfrm>
                <a:off x="11352182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526ECC6-6355-E495-66EB-B1FF7FDD7BD9}"/>
                </a:ext>
              </a:extLst>
            </p:cNvPr>
            <p:cNvSpPr/>
            <p:nvPr/>
          </p:nvSpPr>
          <p:spPr>
            <a:xfrm>
              <a:off x="11188814" y="4722469"/>
              <a:ext cx="209474" cy="259138"/>
            </a:xfrm>
            <a:custGeom>
              <a:avLst/>
              <a:gdLst>
                <a:gd name="connsiteX0" fmla="*/ 4 w 207963"/>
                <a:gd name="connsiteY0" fmla="*/ 640 h 253197"/>
                <a:gd name="connsiteX1" fmla="*/ 207967 w 207963"/>
                <a:gd name="connsiteY1" fmla="*/ 253838 h 25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7963" h="253197">
                  <a:moveTo>
                    <a:pt x="4" y="640"/>
                  </a:moveTo>
                  <a:cubicBezTo>
                    <a:pt x="27593" y="34231"/>
                    <a:pt x="120611" y="147481"/>
                    <a:pt x="207967" y="253838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72" name="Graphic 2">
              <a:extLst>
                <a:ext uri="{FF2B5EF4-FFF2-40B4-BE49-F238E27FC236}">
                  <a16:creationId xmlns:a16="http://schemas.microsoft.com/office/drawing/2014/main" id="{D13AAFF0-33A0-AE66-F8A6-0FD23B55AC3E}"/>
                </a:ext>
              </a:extLst>
            </p:cNvPr>
            <p:cNvGrpSpPr/>
            <p:nvPr/>
          </p:nvGrpSpPr>
          <p:grpSpPr>
            <a:xfrm>
              <a:off x="10432226" y="4946020"/>
              <a:ext cx="740881" cy="505390"/>
              <a:chOff x="10443375" y="5152651"/>
              <a:chExt cx="735536" cy="493803"/>
            </a:xfrm>
          </p:grpSpPr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B8E2A0E8-AB6A-BB82-5C11-27B39123BABC}"/>
                  </a:ext>
                </a:extLst>
              </p:cNvPr>
              <p:cNvSpPr/>
              <p:nvPr/>
            </p:nvSpPr>
            <p:spPr>
              <a:xfrm>
                <a:off x="10443375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74" name="TextBox 373">
                <a:extLst>
                  <a:ext uri="{FF2B5EF4-FFF2-40B4-BE49-F238E27FC236}">
                    <a16:creationId xmlns:a16="http://schemas.microsoft.com/office/drawing/2014/main" id="{D099A724-A0EF-20AB-9ADD-DD4979DB363D}"/>
                  </a:ext>
                </a:extLst>
              </p:cNvPr>
              <p:cNvSpPr txBox="1"/>
              <p:nvPr/>
            </p:nvSpPr>
            <p:spPr>
              <a:xfrm>
                <a:off x="10674217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75" name="TextBox 374">
                <a:extLst>
                  <a:ext uri="{FF2B5EF4-FFF2-40B4-BE49-F238E27FC236}">
                    <a16:creationId xmlns:a16="http://schemas.microsoft.com/office/drawing/2014/main" id="{CF5EF21D-9E5E-D922-4A86-756751282190}"/>
                  </a:ext>
                </a:extLst>
              </p:cNvPr>
              <p:cNvSpPr txBox="1"/>
              <p:nvPr/>
            </p:nvSpPr>
            <p:spPr>
              <a:xfrm>
                <a:off x="10503726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376" name="TextBox 375">
                <a:extLst>
                  <a:ext uri="{FF2B5EF4-FFF2-40B4-BE49-F238E27FC236}">
                    <a16:creationId xmlns:a16="http://schemas.microsoft.com/office/drawing/2014/main" id="{B70CDC96-B394-0F6A-EE09-97DFF3D24EAB}"/>
                  </a:ext>
                </a:extLst>
              </p:cNvPr>
              <p:cNvSpPr txBox="1"/>
              <p:nvPr/>
            </p:nvSpPr>
            <p:spPr>
              <a:xfrm>
                <a:off x="10571486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96D84AF-0C84-25FB-E095-5DCB53159583}"/>
                </a:ext>
              </a:extLst>
            </p:cNvPr>
            <p:cNvSpPr/>
            <p:nvPr/>
          </p:nvSpPr>
          <p:spPr>
            <a:xfrm>
              <a:off x="10967110" y="4722469"/>
              <a:ext cx="205280" cy="253950"/>
            </a:xfrm>
            <a:custGeom>
              <a:avLst/>
              <a:gdLst>
                <a:gd name="connsiteX0" fmla="*/ 203803 w 203799"/>
                <a:gd name="connsiteY0" fmla="*/ 640 h 248128"/>
                <a:gd name="connsiteX1" fmla="*/ 4 w 203799"/>
                <a:gd name="connsiteY1" fmla="*/ 248769 h 248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3799" h="248128">
                  <a:moveTo>
                    <a:pt x="203803" y="640"/>
                  </a:moveTo>
                  <a:cubicBezTo>
                    <a:pt x="176652" y="33698"/>
                    <a:pt x="86132" y="143906"/>
                    <a:pt x="4" y="248769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81" name="Graphic 2">
              <a:extLst>
                <a:ext uri="{FF2B5EF4-FFF2-40B4-BE49-F238E27FC236}">
                  <a16:creationId xmlns:a16="http://schemas.microsoft.com/office/drawing/2014/main" id="{36DCE13C-A877-FE33-365A-14C28FA56BBC}"/>
                </a:ext>
              </a:extLst>
            </p:cNvPr>
            <p:cNvGrpSpPr/>
            <p:nvPr/>
          </p:nvGrpSpPr>
          <p:grpSpPr>
            <a:xfrm>
              <a:off x="6098638" y="5379242"/>
              <a:ext cx="2048387" cy="322819"/>
              <a:chOff x="6141053" y="5575940"/>
              <a:chExt cx="2033609" cy="315418"/>
            </a:xfrm>
          </p:grpSpPr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40D8D774-EE70-53C7-460C-A1955CC25471}"/>
                  </a:ext>
                </a:extLst>
              </p:cNvPr>
              <p:cNvSpPr/>
              <p:nvPr/>
            </p:nvSpPr>
            <p:spPr>
              <a:xfrm>
                <a:off x="6202265" y="5575940"/>
                <a:ext cx="1972397" cy="294349"/>
              </a:xfrm>
              <a:custGeom>
                <a:avLst/>
                <a:gdLst>
                  <a:gd name="connsiteX0" fmla="*/ 1972402 w 1972397"/>
                  <a:gd name="connsiteY0" fmla="*/ 640 h 294349"/>
                  <a:gd name="connsiteX1" fmla="*/ 1819273 w 1972397"/>
                  <a:gd name="connsiteY1" fmla="*/ 72379 h 294349"/>
                  <a:gd name="connsiteX2" fmla="*/ 4 w 1972397"/>
                  <a:gd name="connsiteY2" fmla="*/ 294990 h 294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72397" h="294349">
                    <a:moveTo>
                      <a:pt x="1972402" y="640"/>
                    </a:moveTo>
                    <a:cubicBezTo>
                      <a:pt x="1923475" y="28612"/>
                      <a:pt x="1871178" y="54248"/>
                      <a:pt x="1819273" y="72379"/>
                    </a:cubicBezTo>
                    <a:cubicBezTo>
                      <a:pt x="1472449" y="193529"/>
                      <a:pt x="303390" y="275432"/>
                      <a:pt x="4" y="294990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8F87C395-5F35-5091-F28C-DC7DE421D8A6}"/>
                  </a:ext>
                </a:extLst>
              </p:cNvPr>
              <p:cNvSpPr/>
              <p:nvPr/>
            </p:nvSpPr>
            <p:spPr>
              <a:xfrm>
                <a:off x="6141053" y="5849381"/>
                <a:ext cx="61252" cy="41978"/>
              </a:xfrm>
              <a:custGeom>
                <a:avLst/>
                <a:gdLst>
                  <a:gd name="connsiteX0" fmla="*/ 61256 w 61252"/>
                  <a:gd name="connsiteY0" fmla="*/ 42619 h 41978"/>
                  <a:gd name="connsiteX1" fmla="*/ 4 w 61252"/>
                  <a:gd name="connsiteY1" fmla="*/ 25394 h 41978"/>
                  <a:gd name="connsiteX2" fmla="*/ 58622 w 61252"/>
                  <a:gd name="connsiteY2" fmla="*/ 640 h 41978"/>
                  <a:gd name="connsiteX3" fmla="*/ 61256 w 61252"/>
                  <a:gd name="connsiteY3" fmla="*/ 42619 h 41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252" h="41978">
                    <a:moveTo>
                      <a:pt x="61256" y="42619"/>
                    </a:moveTo>
                    <a:lnTo>
                      <a:pt x="4" y="25394"/>
                    </a:lnTo>
                    <a:lnTo>
                      <a:pt x="58622" y="640"/>
                    </a:lnTo>
                    <a:lnTo>
                      <a:pt x="61256" y="42619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24BBE10C-A92F-B716-F4AF-57F3EC76FA50}"/>
                </a:ext>
              </a:extLst>
            </p:cNvPr>
            <p:cNvSpPr/>
            <p:nvPr/>
          </p:nvSpPr>
          <p:spPr>
            <a:xfrm>
              <a:off x="9566731" y="5674052"/>
              <a:ext cx="21776" cy="22139"/>
            </a:xfrm>
            <a:custGeom>
              <a:avLst/>
              <a:gdLst>
                <a:gd name="connsiteX0" fmla="*/ 21624 w 21619"/>
                <a:gd name="connsiteY0" fmla="*/ 11456 h 21631"/>
                <a:gd name="connsiteX1" fmla="*/ 10814 w 21619"/>
                <a:gd name="connsiteY1" fmla="*/ 22272 h 21631"/>
                <a:gd name="connsiteX2" fmla="*/ 4 w 21619"/>
                <a:gd name="connsiteY2" fmla="*/ 11456 h 21631"/>
                <a:gd name="connsiteX3" fmla="*/ 10814 w 21619"/>
                <a:gd name="connsiteY3" fmla="*/ 640 h 21631"/>
                <a:gd name="connsiteX4" fmla="*/ 21624 w 21619"/>
                <a:gd name="connsiteY4" fmla="*/ 11456 h 21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19" h="21631">
                  <a:moveTo>
                    <a:pt x="21624" y="11456"/>
                  </a:moveTo>
                  <a:cubicBezTo>
                    <a:pt x="21624" y="17429"/>
                    <a:pt x="16784" y="22272"/>
                    <a:pt x="10814" y="22272"/>
                  </a:cubicBezTo>
                  <a:cubicBezTo>
                    <a:pt x="4843" y="22272"/>
                    <a:pt x="4" y="17429"/>
                    <a:pt x="4" y="11456"/>
                  </a:cubicBezTo>
                  <a:cubicBezTo>
                    <a:pt x="4" y="5483"/>
                    <a:pt x="4843" y="640"/>
                    <a:pt x="10814" y="640"/>
                  </a:cubicBezTo>
                  <a:cubicBezTo>
                    <a:pt x="16784" y="640"/>
                    <a:pt x="21624" y="5483"/>
                    <a:pt x="21624" y="11456"/>
                  </a:cubicBezTo>
                  <a:close/>
                </a:path>
              </a:pathLst>
            </a:custGeom>
            <a:solidFill>
              <a:srgbClr val="000000"/>
            </a:solidFill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385" name="Graphic 2">
              <a:extLst>
                <a:ext uri="{FF2B5EF4-FFF2-40B4-BE49-F238E27FC236}">
                  <a16:creationId xmlns:a16="http://schemas.microsoft.com/office/drawing/2014/main" id="{22DE87B6-0EE0-D86F-E082-495877631743}"/>
                </a:ext>
              </a:extLst>
            </p:cNvPr>
            <p:cNvGrpSpPr/>
            <p:nvPr/>
          </p:nvGrpSpPr>
          <p:grpSpPr>
            <a:xfrm>
              <a:off x="9585297" y="5419148"/>
              <a:ext cx="207320" cy="256474"/>
              <a:chOff x="9602557" y="5614931"/>
              <a:chExt cx="205824" cy="250594"/>
            </a:xfrm>
          </p:grpSpPr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96D1DB3A-EBBD-870D-EBB9-5AD0E2027E97}"/>
                  </a:ext>
                </a:extLst>
              </p:cNvPr>
              <p:cNvSpPr/>
              <p:nvPr/>
            </p:nvSpPr>
            <p:spPr>
              <a:xfrm>
                <a:off x="9641735" y="5614931"/>
                <a:ext cx="166646" cy="202895"/>
              </a:xfrm>
              <a:custGeom>
                <a:avLst/>
                <a:gdLst>
                  <a:gd name="connsiteX0" fmla="*/ 166651 w 166646"/>
                  <a:gd name="connsiteY0" fmla="*/ 640 h 202895"/>
                  <a:gd name="connsiteX1" fmla="*/ 4 w 166646"/>
                  <a:gd name="connsiteY1" fmla="*/ 203535 h 202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6646" h="202895">
                    <a:moveTo>
                      <a:pt x="166651" y="640"/>
                    </a:moveTo>
                    <a:cubicBezTo>
                      <a:pt x="105378" y="75241"/>
                      <a:pt x="41683" y="152791"/>
                      <a:pt x="4" y="20353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87B769ED-7CA6-BA0D-323F-BB7DAB3A115E}"/>
                  </a:ext>
                </a:extLst>
              </p:cNvPr>
              <p:cNvSpPr/>
              <p:nvPr/>
            </p:nvSpPr>
            <p:spPr>
              <a:xfrm>
                <a:off x="9602557" y="5805752"/>
                <a:ext cx="54367" cy="59773"/>
              </a:xfrm>
              <a:custGeom>
                <a:avLst/>
                <a:gdLst>
                  <a:gd name="connsiteX0" fmla="*/ 54372 w 54367"/>
                  <a:gd name="connsiteY0" fmla="*/ 27345 h 59773"/>
                  <a:gd name="connsiteX1" fmla="*/ 4 w 54367"/>
                  <a:gd name="connsiteY1" fmla="*/ 60414 h 59773"/>
                  <a:gd name="connsiteX2" fmla="*/ 21894 w 54367"/>
                  <a:gd name="connsiteY2" fmla="*/ 640 h 59773"/>
                  <a:gd name="connsiteX3" fmla="*/ 54372 w 54367"/>
                  <a:gd name="connsiteY3" fmla="*/ 27345 h 59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367" h="59773">
                    <a:moveTo>
                      <a:pt x="54372" y="27345"/>
                    </a:moveTo>
                    <a:lnTo>
                      <a:pt x="4" y="60414"/>
                    </a:lnTo>
                    <a:lnTo>
                      <a:pt x="21894" y="640"/>
                    </a:lnTo>
                    <a:lnTo>
                      <a:pt x="54372" y="27345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420" name="Graphic 2">
              <a:extLst>
                <a:ext uri="{FF2B5EF4-FFF2-40B4-BE49-F238E27FC236}">
                  <a16:creationId xmlns:a16="http://schemas.microsoft.com/office/drawing/2014/main" id="{FC933C32-8456-096A-A781-36D4607C40F7}"/>
                </a:ext>
              </a:extLst>
            </p:cNvPr>
            <p:cNvGrpSpPr/>
            <p:nvPr/>
          </p:nvGrpSpPr>
          <p:grpSpPr>
            <a:xfrm>
              <a:off x="3384542" y="4946020"/>
              <a:ext cx="680749" cy="505390"/>
              <a:chOff x="3446538" y="5152651"/>
              <a:chExt cx="675838" cy="493803"/>
            </a:xfrm>
          </p:grpSpPr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541BC9B8-D747-917F-BF80-B54CC9061E0A}"/>
                  </a:ext>
                </a:extLst>
              </p:cNvPr>
              <p:cNvSpPr/>
              <p:nvPr/>
            </p:nvSpPr>
            <p:spPr>
              <a:xfrm>
                <a:off x="3446538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6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22" name="TextBox 421">
                <a:extLst>
                  <a:ext uri="{FF2B5EF4-FFF2-40B4-BE49-F238E27FC236}">
                    <a16:creationId xmlns:a16="http://schemas.microsoft.com/office/drawing/2014/main" id="{E505FF58-8BA1-ACF4-6636-263AF471D1C4}"/>
                  </a:ext>
                </a:extLst>
              </p:cNvPr>
              <p:cNvSpPr txBox="1"/>
              <p:nvPr/>
            </p:nvSpPr>
            <p:spPr>
              <a:xfrm>
                <a:off x="3647960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23" name="TextBox 422">
                <a:extLst>
                  <a:ext uri="{FF2B5EF4-FFF2-40B4-BE49-F238E27FC236}">
                    <a16:creationId xmlns:a16="http://schemas.microsoft.com/office/drawing/2014/main" id="{F1EF6A9C-52E9-865E-C06C-06FAD2937056}"/>
                  </a:ext>
                </a:extLst>
              </p:cNvPr>
              <p:cNvSpPr txBox="1"/>
              <p:nvPr/>
            </p:nvSpPr>
            <p:spPr>
              <a:xfrm>
                <a:off x="3498487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424" name="TextBox 423">
                <a:extLst>
                  <a:ext uri="{FF2B5EF4-FFF2-40B4-BE49-F238E27FC236}">
                    <a16:creationId xmlns:a16="http://schemas.microsoft.com/office/drawing/2014/main" id="{8E4CC3D8-81A9-9B6A-7579-E54B04908EC5}"/>
                  </a:ext>
                </a:extLst>
              </p:cNvPr>
              <p:cNvSpPr txBox="1"/>
              <p:nvPr/>
            </p:nvSpPr>
            <p:spPr>
              <a:xfrm>
                <a:off x="3545229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3392B90D-9204-CD8E-38F7-1E5DDFC4B4F9}"/>
                </a:ext>
              </a:extLst>
            </p:cNvPr>
            <p:cNvSpPr/>
            <p:nvPr/>
          </p:nvSpPr>
          <p:spPr>
            <a:xfrm>
              <a:off x="3945561" y="4714182"/>
              <a:ext cx="962066" cy="308478"/>
            </a:xfrm>
            <a:custGeom>
              <a:avLst/>
              <a:gdLst>
                <a:gd name="connsiteX0" fmla="*/ 955130 w 955125"/>
                <a:gd name="connsiteY0" fmla="*/ 640 h 301406"/>
                <a:gd name="connsiteX1" fmla="*/ 138573 w 955125"/>
                <a:gd name="connsiteY1" fmla="*/ 225938 h 301406"/>
                <a:gd name="connsiteX2" fmla="*/ 4 w 955125"/>
                <a:gd name="connsiteY2" fmla="*/ 302047 h 301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5125" h="301406">
                  <a:moveTo>
                    <a:pt x="955130" y="640"/>
                  </a:moveTo>
                  <a:cubicBezTo>
                    <a:pt x="878261" y="12484"/>
                    <a:pt x="453525" y="82381"/>
                    <a:pt x="138573" y="225938"/>
                  </a:cubicBezTo>
                  <a:cubicBezTo>
                    <a:pt x="91926" y="247200"/>
                    <a:pt x="44583" y="273991"/>
                    <a:pt x="4" y="302047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426" name="Graphic 2">
              <a:extLst>
                <a:ext uri="{FF2B5EF4-FFF2-40B4-BE49-F238E27FC236}">
                  <a16:creationId xmlns:a16="http://schemas.microsoft.com/office/drawing/2014/main" id="{3AD5A478-7A4E-CDD4-FCC1-502D4C14A6EF}"/>
                </a:ext>
              </a:extLst>
            </p:cNvPr>
            <p:cNvGrpSpPr/>
            <p:nvPr/>
          </p:nvGrpSpPr>
          <p:grpSpPr>
            <a:xfrm>
              <a:off x="6469527" y="4946020"/>
              <a:ext cx="680749" cy="505390"/>
              <a:chOff x="6509266" y="5152651"/>
              <a:chExt cx="675838" cy="493803"/>
            </a:xfrm>
          </p:grpSpPr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FA001863-8F24-693B-8C13-8EA783055E8D}"/>
                  </a:ext>
                </a:extLst>
              </p:cNvPr>
              <p:cNvSpPr/>
              <p:nvPr/>
            </p:nvSpPr>
            <p:spPr>
              <a:xfrm>
                <a:off x="6509266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6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428" name="TextBox 427">
                <a:extLst>
                  <a:ext uri="{FF2B5EF4-FFF2-40B4-BE49-F238E27FC236}">
                    <a16:creationId xmlns:a16="http://schemas.microsoft.com/office/drawing/2014/main" id="{C5C5C3B7-F136-112B-74B5-9275611E42DF}"/>
                  </a:ext>
                </a:extLst>
              </p:cNvPr>
              <p:cNvSpPr txBox="1"/>
              <p:nvPr/>
            </p:nvSpPr>
            <p:spPr>
              <a:xfrm>
                <a:off x="6713000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429" name="TextBox 428">
                <a:extLst>
                  <a:ext uri="{FF2B5EF4-FFF2-40B4-BE49-F238E27FC236}">
                    <a16:creationId xmlns:a16="http://schemas.microsoft.com/office/drawing/2014/main" id="{91C9F354-002A-3E34-5014-D1077E361876}"/>
                  </a:ext>
                </a:extLst>
              </p:cNvPr>
              <p:cNvSpPr txBox="1"/>
              <p:nvPr/>
            </p:nvSpPr>
            <p:spPr>
              <a:xfrm>
                <a:off x="6561215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430" name="TextBox 429">
                <a:extLst>
                  <a:ext uri="{FF2B5EF4-FFF2-40B4-BE49-F238E27FC236}">
                    <a16:creationId xmlns:a16="http://schemas.microsoft.com/office/drawing/2014/main" id="{F5B8A86D-8972-3F6B-0411-83BEC93D71BB}"/>
                  </a:ext>
                </a:extLst>
              </p:cNvPr>
              <p:cNvSpPr txBox="1"/>
              <p:nvPr/>
            </p:nvSpPr>
            <p:spPr>
              <a:xfrm>
                <a:off x="6607956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E01112E8-99CC-C68D-3069-5A4723EC2E07}"/>
                </a:ext>
              </a:extLst>
            </p:cNvPr>
            <p:cNvSpPr/>
            <p:nvPr/>
          </p:nvSpPr>
          <p:spPr>
            <a:xfrm>
              <a:off x="4933290" y="4713560"/>
              <a:ext cx="1630302" cy="305746"/>
            </a:xfrm>
            <a:custGeom>
              <a:avLst/>
              <a:gdLst>
                <a:gd name="connsiteX0" fmla="*/ 4 w 1618540"/>
                <a:gd name="connsiteY0" fmla="*/ 640 h 298736"/>
                <a:gd name="connsiteX1" fmla="*/ 1476035 w 1618540"/>
                <a:gd name="connsiteY1" fmla="*/ 226546 h 298736"/>
                <a:gd name="connsiteX2" fmla="*/ 1618545 w 1618540"/>
                <a:gd name="connsiteY2" fmla="*/ 299377 h 298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8540" h="298736">
                  <a:moveTo>
                    <a:pt x="4" y="640"/>
                  </a:moveTo>
                  <a:cubicBezTo>
                    <a:pt x="130471" y="12749"/>
                    <a:pt x="1183348" y="113158"/>
                    <a:pt x="1476035" y="226546"/>
                  </a:cubicBezTo>
                  <a:cubicBezTo>
                    <a:pt x="1524561" y="245344"/>
                    <a:pt x="1573191" y="271299"/>
                    <a:pt x="1618545" y="299377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14" name="Graphic 2">
              <a:extLst>
                <a:ext uri="{FF2B5EF4-FFF2-40B4-BE49-F238E27FC236}">
                  <a16:creationId xmlns:a16="http://schemas.microsoft.com/office/drawing/2014/main" id="{2290CD4E-2BF7-324D-290A-57624216A319}"/>
                </a:ext>
              </a:extLst>
            </p:cNvPr>
            <p:cNvGrpSpPr/>
            <p:nvPr/>
          </p:nvGrpSpPr>
          <p:grpSpPr>
            <a:xfrm>
              <a:off x="4897400" y="4946020"/>
              <a:ext cx="740881" cy="505390"/>
              <a:chOff x="4948481" y="5152651"/>
              <a:chExt cx="735536" cy="493803"/>
            </a:xfrm>
          </p:grpSpPr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573C7E94-18DF-DA53-0E46-D56FDA44F564}"/>
                  </a:ext>
                </a:extLst>
              </p:cNvPr>
              <p:cNvSpPr/>
              <p:nvPr/>
            </p:nvSpPr>
            <p:spPr>
              <a:xfrm>
                <a:off x="4948481" y="5152651"/>
                <a:ext cx="705259" cy="493803"/>
              </a:xfrm>
              <a:custGeom>
                <a:avLst/>
                <a:gdLst>
                  <a:gd name="connsiteX0" fmla="*/ 705264 w 705259"/>
                  <a:gd name="connsiteY0" fmla="*/ 247542 h 493803"/>
                  <a:gd name="connsiteX1" fmla="*/ 352634 w 705259"/>
                  <a:gd name="connsiteY1" fmla="*/ 494444 h 493803"/>
                  <a:gd name="connsiteX2" fmla="*/ 4 w 705259"/>
                  <a:gd name="connsiteY2" fmla="*/ 247542 h 493803"/>
                  <a:gd name="connsiteX3" fmla="*/ 352634 w 705259"/>
                  <a:gd name="connsiteY3" fmla="*/ 640 h 493803"/>
                  <a:gd name="connsiteX4" fmla="*/ 705264 w 705259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5259" h="493803">
                    <a:moveTo>
                      <a:pt x="705264" y="247542"/>
                    </a:moveTo>
                    <a:cubicBezTo>
                      <a:pt x="705264" y="383902"/>
                      <a:pt x="547386" y="494444"/>
                      <a:pt x="352634" y="494444"/>
                    </a:cubicBezTo>
                    <a:cubicBezTo>
                      <a:pt x="157882" y="494444"/>
                      <a:pt x="4" y="383902"/>
                      <a:pt x="4" y="247542"/>
                    </a:cubicBezTo>
                    <a:cubicBezTo>
                      <a:pt x="4" y="111182"/>
                      <a:pt x="157882" y="640"/>
                      <a:pt x="352634" y="640"/>
                    </a:cubicBezTo>
                    <a:cubicBezTo>
                      <a:pt x="547386" y="640"/>
                      <a:pt x="705264" y="111182"/>
                      <a:pt x="705264" y="247542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16" name="TextBox 515">
                <a:extLst>
                  <a:ext uri="{FF2B5EF4-FFF2-40B4-BE49-F238E27FC236}">
                    <a16:creationId xmlns:a16="http://schemas.microsoft.com/office/drawing/2014/main" id="{1F8673A4-8DC7-687E-4A56-1DE1482624E2}"/>
                  </a:ext>
                </a:extLst>
              </p:cNvPr>
              <p:cNvSpPr txBox="1"/>
              <p:nvPr/>
            </p:nvSpPr>
            <p:spPr>
              <a:xfrm>
                <a:off x="5179324" y="5206020"/>
                <a:ext cx="25840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517" name="TextBox 516">
                <a:extLst>
                  <a:ext uri="{FF2B5EF4-FFF2-40B4-BE49-F238E27FC236}">
                    <a16:creationId xmlns:a16="http://schemas.microsoft.com/office/drawing/2014/main" id="{E701C23C-289E-9F5C-6738-2704FB8137E6}"/>
                  </a:ext>
                </a:extLst>
              </p:cNvPr>
              <p:cNvSpPr txBox="1"/>
              <p:nvPr/>
            </p:nvSpPr>
            <p:spPr>
              <a:xfrm>
                <a:off x="5008832" y="5306965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518" name="TextBox 517">
                <a:extLst>
                  <a:ext uri="{FF2B5EF4-FFF2-40B4-BE49-F238E27FC236}">
                    <a16:creationId xmlns:a16="http://schemas.microsoft.com/office/drawing/2014/main" id="{59D94A04-7A69-9C4E-7EA9-6547B2A9917B}"/>
                  </a:ext>
                </a:extLst>
              </p:cNvPr>
              <p:cNvSpPr txBox="1"/>
              <p:nvPr/>
            </p:nvSpPr>
            <p:spPr>
              <a:xfrm>
                <a:off x="5076593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AF8B67C5-9EF2-3343-5CF7-967D2EE90ADE}"/>
                </a:ext>
              </a:extLst>
            </p:cNvPr>
            <p:cNvSpPr/>
            <p:nvPr/>
          </p:nvSpPr>
          <p:spPr>
            <a:xfrm>
              <a:off x="5506587" y="4712591"/>
              <a:ext cx="1488990" cy="306405"/>
            </a:xfrm>
            <a:custGeom>
              <a:avLst/>
              <a:gdLst>
                <a:gd name="connsiteX0" fmla="*/ 1478252 w 1478247"/>
                <a:gd name="connsiteY0" fmla="*/ 640 h 299380"/>
                <a:gd name="connsiteX1" fmla="*/ 150200 w 1478247"/>
                <a:gd name="connsiteY1" fmla="*/ 227492 h 299380"/>
                <a:gd name="connsiteX2" fmla="*/ 4 w 1478247"/>
                <a:gd name="connsiteY2" fmla="*/ 300021 h 299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8247" h="299380">
                  <a:moveTo>
                    <a:pt x="1478252" y="640"/>
                  </a:moveTo>
                  <a:cubicBezTo>
                    <a:pt x="1381551" y="3354"/>
                    <a:pt x="675438" y="29604"/>
                    <a:pt x="150200" y="227492"/>
                  </a:cubicBezTo>
                  <a:cubicBezTo>
                    <a:pt x="99517" y="246587"/>
                    <a:pt x="48224" y="272329"/>
                    <a:pt x="4" y="300021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20" name="Graphic 2">
              <a:extLst>
                <a:ext uri="{FF2B5EF4-FFF2-40B4-BE49-F238E27FC236}">
                  <a16:creationId xmlns:a16="http://schemas.microsoft.com/office/drawing/2014/main" id="{8A8AEE48-ACC2-5620-8A51-914EE761625C}"/>
                </a:ext>
              </a:extLst>
            </p:cNvPr>
            <p:cNvGrpSpPr/>
            <p:nvPr/>
          </p:nvGrpSpPr>
          <p:grpSpPr>
            <a:xfrm>
              <a:off x="8858878" y="4946020"/>
              <a:ext cx="680748" cy="505390"/>
              <a:chOff x="8881379" y="5152651"/>
              <a:chExt cx="675837" cy="493803"/>
            </a:xfrm>
          </p:grpSpPr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06E1AF4F-622A-7469-28FF-6A8F720B0C15}"/>
                  </a:ext>
                </a:extLst>
              </p:cNvPr>
              <p:cNvSpPr/>
              <p:nvPr/>
            </p:nvSpPr>
            <p:spPr>
              <a:xfrm>
                <a:off x="8881379" y="5152651"/>
                <a:ext cx="646416" cy="493803"/>
              </a:xfrm>
              <a:custGeom>
                <a:avLst/>
                <a:gdLst>
                  <a:gd name="connsiteX0" fmla="*/ 646421 w 646416"/>
                  <a:gd name="connsiteY0" fmla="*/ 247542 h 493803"/>
                  <a:gd name="connsiteX1" fmla="*/ 323212 w 646416"/>
                  <a:gd name="connsiteY1" fmla="*/ 494444 h 493803"/>
                  <a:gd name="connsiteX2" fmla="*/ 4 w 646416"/>
                  <a:gd name="connsiteY2" fmla="*/ 247542 h 493803"/>
                  <a:gd name="connsiteX3" fmla="*/ 323212 w 646416"/>
                  <a:gd name="connsiteY3" fmla="*/ 640 h 493803"/>
                  <a:gd name="connsiteX4" fmla="*/ 646421 w 646416"/>
                  <a:gd name="connsiteY4" fmla="*/ 247542 h 493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6416" h="493803">
                    <a:moveTo>
                      <a:pt x="646421" y="247542"/>
                    </a:moveTo>
                    <a:cubicBezTo>
                      <a:pt x="646421" y="383902"/>
                      <a:pt x="501715" y="494444"/>
                      <a:pt x="323212" y="494444"/>
                    </a:cubicBezTo>
                    <a:cubicBezTo>
                      <a:pt x="144709" y="494444"/>
                      <a:pt x="4" y="383902"/>
                      <a:pt x="4" y="247542"/>
                    </a:cubicBezTo>
                    <a:cubicBezTo>
                      <a:pt x="4" y="111182"/>
                      <a:pt x="144709" y="640"/>
                      <a:pt x="323212" y="640"/>
                    </a:cubicBezTo>
                    <a:cubicBezTo>
                      <a:pt x="501715" y="640"/>
                      <a:pt x="646421" y="111182"/>
                      <a:pt x="646421" y="247542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4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22" name="TextBox 521">
                <a:extLst>
                  <a:ext uri="{FF2B5EF4-FFF2-40B4-BE49-F238E27FC236}">
                    <a16:creationId xmlns:a16="http://schemas.microsoft.com/office/drawing/2014/main" id="{DAF056C4-468D-9E31-BE77-EC0F26CEAD5D}"/>
                  </a:ext>
                </a:extLst>
              </p:cNvPr>
              <p:cNvSpPr txBox="1"/>
              <p:nvPr/>
            </p:nvSpPr>
            <p:spPr>
              <a:xfrm>
                <a:off x="9085112" y="5206020"/>
                <a:ext cx="2535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000000"/>
                    </a:solidFill>
                    <a:latin typeface="Times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523" name="TextBox 522">
                <a:extLst>
                  <a:ext uri="{FF2B5EF4-FFF2-40B4-BE49-F238E27FC236}">
                    <a16:creationId xmlns:a16="http://schemas.microsoft.com/office/drawing/2014/main" id="{49BBDB51-D37F-43AB-430C-B5E6F0856710}"/>
                  </a:ext>
                </a:extLst>
              </p:cNvPr>
              <p:cNvSpPr txBox="1"/>
              <p:nvPr/>
            </p:nvSpPr>
            <p:spPr>
              <a:xfrm>
                <a:off x="8933327" y="5306965"/>
                <a:ext cx="62388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524" name="TextBox 523">
                <a:extLst>
                  <a:ext uri="{FF2B5EF4-FFF2-40B4-BE49-F238E27FC236}">
                    <a16:creationId xmlns:a16="http://schemas.microsoft.com/office/drawing/2014/main" id="{0B71F2A6-9666-B35D-548F-A3AD176A5CCE}"/>
                  </a:ext>
                </a:extLst>
              </p:cNvPr>
              <p:cNvSpPr txBox="1"/>
              <p:nvPr/>
            </p:nvSpPr>
            <p:spPr>
              <a:xfrm>
                <a:off x="8980069" y="5407910"/>
                <a:ext cx="50847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spc="0" baseline="0">
                    <a:ln/>
                    <a:solidFill>
                      <a:srgbClr val="444455"/>
                    </a:solidFill>
                    <a:latin typeface="Times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07BC098D-171A-9D05-7DA9-8B4657057D12}"/>
                </a:ext>
              </a:extLst>
            </p:cNvPr>
            <p:cNvSpPr/>
            <p:nvPr/>
          </p:nvSpPr>
          <p:spPr>
            <a:xfrm>
              <a:off x="7019174" y="4713103"/>
              <a:ext cx="1934150" cy="305181"/>
            </a:xfrm>
            <a:custGeom>
              <a:avLst/>
              <a:gdLst>
                <a:gd name="connsiteX0" fmla="*/ 4 w 1920196"/>
                <a:gd name="connsiteY0" fmla="*/ 640 h 298184"/>
                <a:gd name="connsiteX1" fmla="*/ 1777312 w 1920196"/>
                <a:gd name="connsiteY1" fmla="*/ 226992 h 298184"/>
                <a:gd name="connsiteX2" fmla="*/ 1920201 w 1920196"/>
                <a:gd name="connsiteY2" fmla="*/ 298825 h 29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0196" h="298184">
                  <a:moveTo>
                    <a:pt x="4" y="640"/>
                  </a:moveTo>
                  <a:cubicBezTo>
                    <a:pt x="139267" y="9540"/>
                    <a:pt x="1422238" y="94534"/>
                    <a:pt x="1777312" y="226992"/>
                  </a:cubicBezTo>
                  <a:cubicBezTo>
                    <a:pt x="1826071" y="245181"/>
                    <a:pt x="1874811" y="270844"/>
                    <a:pt x="1920201" y="298825"/>
                  </a:cubicBezTo>
                </a:path>
              </a:pathLst>
            </a:custGeom>
            <a:noFill/>
            <a:ln w="6004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/>
            </a:p>
          </p:txBody>
        </p:sp>
        <p:grpSp>
          <p:nvGrpSpPr>
            <p:cNvPr id="526" name="Graphic 2">
              <a:extLst>
                <a:ext uri="{FF2B5EF4-FFF2-40B4-BE49-F238E27FC236}">
                  <a16:creationId xmlns:a16="http://schemas.microsoft.com/office/drawing/2014/main" id="{33C54D67-08A6-7FB3-9590-C518C90ED211}"/>
                </a:ext>
              </a:extLst>
            </p:cNvPr>
            <p:cNvGrpSpPr/>
            <p:nvPr/>
          </p:nvGrpSpPr>
          <p:grpSpPr>
            <a:xfrm>
              <a:off x="4108187" y="5374329"/>
              <a:ext cx="886007" cy="316570"/>
              <a:chOff x="4164962" y="5571140"/>
              <a:chExt cx="879615" cy="309312"/>
            </a:xfrm>
          </p:grpSpPr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50953CB7-7B8D-B7DB-2655-E134D403C9F6}"/>
                  </a:ext>
                </a:extLst>
              </p:cNvPr>
              <p:cNvSpPr/>
              <p:nvPr/>
            </p:nvSpPr>
            <p:spPr>
              <a:xfrm>
                <a:off x="4223928" y="5571140"/>
                <a:ext cx="820648" cy="288699"/>
              </a:xfrm>
              <a:custGeom>
                <a:avLst/>
                <a:gdLst>
                  <a:gd name="connsiteX0" fmla="*/ 820653 w 820648"/>
                  <a:gd name="connsiteY0" fmla="*/ 640 h 288699"/>
                  <a:gd name="connsiteX1" fmla="*/ 674828 w 820648"/>
                  <a:gd name="connsiteY1" fmla="*/ 77180 h 288699"/>
                  <a:gd name="connsiteX2" fmla="*/ 4 w 820648"/>
                  <a:gd name="connsiteY2" fmla="*/ 289340 h 2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20648" h="288699">
                    <a:moveTo>
                      <a:pt x="820653" y="640"/>
                    </a:moveTo>
                    <a:cubicBezTo>
                      <a:pt x="773304" y="28414"/>
                      <a:pt x="723439" y="55219"/>
                      <a:pt x="674828" y="77180"/>
                    </a:cubicBezTo>
                    <a:cubicBezTo>
                      <a:pt x="437051" y="184602"/>
                      <a:pt x="134470" y="259161"/>
                      <a:pt x="4" y="289340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BDF65E74-A8A2-CA5F-1233-3006EEA61F13}"/>
                  </a:ext>
                </a:extLst>
              </p:cNvPr>
              <p:cNvSpPr/>
              <p:nvPr/>
            </p:nvSpPr>
            <p:spPr>
              <a:xfrm>
                <a:off x="4164962" y="5839342"/>
                <a:ext cx="63139" cy="41110"/>
              </a:xfrm>
              <a:custGeom>
                <a:avLst/>
                <a:gdLst>
                  <a:gd name="connsiteX0" fmla="*/ 63143 w 63139"/>
                  <a:gd name="connsiteY0" fmla="*/ 41751 h 41110"/>
                  <a:gd name="connsiteX1" fmla="*/ 4 w 63139"/>
                  <a:gd name="connsiteY1" fmla="*/ 33895 h 41110"/>
                  <a:gd name="connsiteX2" fmla="*/ 54259 w 63139"/>
                  <a:gd name="connsiteY2" fmla="*/ 640 h 41110"/>
                  <a:gd name="connsiteX3" fmla="*/ 63143 w 63139"/>
                  <a:gd name="connsiteY3" fmla="*/ 41751 h 41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39" h="41110">
                    <a:moveTo>
                      <a:pt x="63143" y="41751"/>
                    </a:moveTo>
                    <a:lnTo>
                      <a:pt x="4" y="33895"/>
                    </a:lnTo>
                    <a:lnTo>
                      <a:pt x="54259" y="640"/>
                    </a:lnTo>
                    <a:lnTo>
                      <a:pt x="63143" y="41751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29" name="Graphic 2">
              <a:extLst>
                <a:ext uri="{FF2B5EF4-FFF2-40B4-BE49-F238E27FC236}">
                  <a16:creationId xmlns:a16="http://schemas.microsoft.com/office/drawing/2014/main" id="{D5811BD7-FF57-14FA-B247-7629059999F4}"/>
                </a:ext>
              </a:extLst>
            </p:cNvPr>
            <p:cNvGrpSpPr/>
            <p:nvPr/>
          </p:nvGrpSpPr>
          <p:grpSpPr>
            <a:xfrm>
              <a:off x="9358037" y="5413476"/>
              <a:ext cx="211684" cy="261873"/>
              <a:chOff x="9376936" y="5609389"/>
              <a:chExt cx="210157" cy="255869"/>
            </a:xfrm>
          </p:grpSpPr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D6A1BB93-D80B-0704-B663-615ABBB5FF64}"/>
                  </a:ext>
                </a:extLst>
              </p:cNvPr>
              <p:cNvSpPr/>
              <p:nvPr/>
            </p:nvSpPr>
            <p:spPr>
              <a:xfrm>
                <a:off x="9376936" y="5609389"/>
                <a:ext cx="171348" cy="208618"/>
              </a:xfrm>
              <a:custGeom>
                <a:avLst/>
                <a:gdLst>
                  <a:gd name="connsiteX0" fmla="*/ 4 w 171348"/>
                  <a:gd name="connsiteY0" fmla="*/ 640 h 208618"/>
                  <a:gd name="connsiteX1" fmla="*/ 171352 w 171348"/>
                  <a:gd name="connsiteY1" fmla="*/ 209259 h 208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1348" h="208618">
                    <a:moveTo>
                      <a:pt x="4" y="640"/>
                    </a:moveTo>
                    <a:cubicBezTo>
                      <a:pt x="62730" y="77010"/>
                      <a:pt x="128645" y="157262"/>
                      <a:pt x="171352" y="209259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A5951AE2-69AD-934F-3B22-647F973E62EE}"/>
                  </a:ext>
                </a:extLst>
              </p:cNvPr>
              <p:cNvSpPr/>
              <p:nvPr/>
            </p:nvSpPr>
            <p:spPr>
              <a:xfrm>
                <a:off x="9532726" y="5805485"/>
                <a:ext cx="54367" cy="59773"/>
              </a:xfrm>
              <a:custGeom>
                <a:avLst/>
                <a:gdLst>
                  <a:gd name="connsiteX0" fmla="*/ 32481 w 54367"/>
                  <a:gd name="connsiteY0" fmla="*/ 640 h 59773"/>
                  <a:gd name="connsiteX1" fmla="*/ 54372 w 54367"/>
                  <a:gd name="connsiteY1" fmla="*/ 60414 h 59773"/>
                  <a:gd name="connsiteX2" fmla="*/ 4 w 54367"/>
                  <a:gd name="connsiteY2" fmla="*/ 27345 h 59773"/>
                  <a:gd name="connsiteX3" fmla="*/ 32481 w 54367"/>
                  <a:gd name="connsiteY3" fmla="*/ 640 h 59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367" h="59773">
                    <a:moveTo>
                      <a:pt x="32481" y="640"/>
                    </a:moveTo>
                    <a:lnTo>
                      <a:pt x="54372" y="60414"/>
                    </a:lnTo>
                    <a:lnTo>
                      <a:pt x="4" y="27345"/>
                    </a:lnTo>
                    <a:lnTo>
                      <a:pt x="3248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35" name="Graphic 2">
              <a:extLst>
                <a:ext uri="{FF2B5EF4-FFF2-40B4-BE49-F238E27FC236}">
                  <a16:creationId xmlns:a16="http://schemas.microsoft.com/office/drawing/2014/main" id="{FD5C6326-575C-B087-8112-1B96AA75F075}"/>
                </a:ext>
              </a:extLst>
            </p:cNvPr>
            <p:cNvGrpSpPr/>
            <p:nvPr/>
          </p:nvGrpSpPr>
          <p:grpSpPr>
            <a:xfrm>
              <a:off x="6059076" y="5453315"/>
              <a:ext cx="42128" cy="220498"/>
              <a:chOff x="6101776" y="5648315"/>
              <a:chExt cx="41824" cy="215443"/>
            </a:xfrm>
          </p:grpSpPr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14DA3BA3-88F6-D745-F1C1-89784A721137}"/>
                  </a:ext>
                </a:extLst>
              </p:cNvPr>
              <p:cNvSpPr/>
              <p:nvPr/>
            </p:nvSpPr>
            <p:spPr>
              <a:xfrm>
                <a:off x="6106953" y="5648315"/>
                <a:ext cx="15681" cy="155124"/>
              </a:xfrm>
              <a:custGeom>
                <a:avLst/>
                <a:gdLst>
                  <a:gd name="connsiteX0" fmla="*/ 4 w 15681"/>
                  <a:gd name="connsiteY0" fmla="*/ 640 h 155124"/>
                  <a:gd name="connsiteX1" fmla="*/ 15685 w 15681"/>
                  <a:gd name="connsiteY1" fmla="*/ 155765 h 155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5681" h="155124">
                    <a:moveTo>
                      <a:pt x="4" y="640"/>
                    </a:moveTo>
                    <a:cubicBezTo>
                      <a:pt x="5759" y="57573"/>
                      <a:pt x="11428" y="113652"/>
                      <a:pt x="15685" y="155765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9D94CB0C-C123-5A93-46FE-CEC5B3245E7F}"/>
                  </a:ext>
                </a:extLst>
              </p:cNvPr>
              <p:cNvSpPr/>
              <p:nvPr/>
            </p:nvSpPr>
            <p:spPr>
              <a:xfrm>
                <a:off x="6101776" y="5801860"/>
                <a:ext cx="41824" cy="61898"/>
              </a:xfrm>
              <a:custGeom>
                <a:avLst/>
                <a:gdLst>
                  <a:gd name="connsiteX0" fmla="*/ 41828 w 41824"/>
                  <a:gd name="connsiteY0" fmla="*/ 640 h 61898"/>
                  <a:gd name="connsiteX1" fmla="*/ 26960 w 41824"/>
                  <a:gd name="connsiteY1" fmla="*/ 62538 h 61898"/>
                  <a:gd name="connsiteX2" fmla="*/ 4 w 41824"/>
                  <a:gd name="connsiteY2" fmla="*/ 4873 h 61898"/>
                  <a:gd name="connsiteX3" fmla="*/ 41828 w 41824"/>
                  <a:gd name="connsiteY3" fmla="*/ 640 h 61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824" h="61898">
                    <a:moveTo>
                      <a:pt x="41828" y="640"/>
                    </a:moveTo>
                    <a:lnTo>
                      <a:pt x="26960" y="62538"/>
                    </a:lnTo>
                    <a:lnTo>
                      <a:pt x="4" y="4873"/>
                    </a:lnTo>
                    <a:lnTo>
                      <a:pt x="41828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38" name="Graphic 2">
              <a:extLst>
                <a:ext uri="{FF2B5EF4-FFF2-40B4-BE49-F238E27FC236}">
                  <a16:creationId xmlns:a16="http://schemas.microsoft.com/office/drawing/2014/main" id="{4D02FB09-3F83-69DF-DF93-EAAE37E45A6E}"/>
                </a:ext>
              </a:extLst>
            </p:cNvPr>
            <p:cNvGrpSpPr/>
            <p:nvPr/>
          </p:nvGrpSpPr>
          <p:grpSpPr>
            <a:xfrm>
              <a:off x="7213635" y="5421988"/>
              <a:ext cx="195667" cy="253770"/>
              <a:chOff x="7248005" y="5617706"/>
              <a:chExt cx="194255" cy="247952"/>
            </a:xfrm>
          </p:grpSpPr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01DEC01C-6AA0-73F6-F1D3-B704002C1E88}"/>
                  </a:ext>
                </a:extLst>
              </p:cNvPr>
              <p:cNvSpPr/>
              <p:nvPr/>
            </p:nvSpPr>
            <p:spPr>
              <a:xfrm>
                <a:off x="7286195" y="5617706"/>
                <a:ext cx="156066" cy="199205"/>
              </a:xfrm>
              <a:custGeom>
                <a:avLst/>
                <a:gdLst>
                  <a:gd name="connsiteX0" fmla="*/ 156070 w 156066"/>
                  <a:gd name="connsiteY0" fmla="*/ 640 h 199205"/>
                  <a:gd name="connsiteX1" fmla="*/ 4 w 156066"/>
                  <a:gd name="connsiteY1" fmla="*/ 199846 h 199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56066" h="199205">
                    <a:moveTo>
                      <a:pt x="156070" y="640"/>
                    </a:moveTo>
                    <a:cubicBezTo>
                      <a:pt x="98647" y="73937"/>
                      <a:pt x="39274" y="149721"/>
                      <a:pt x="4" y="199846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82A4C861-07C6-FF21-952E-73462D30EA50}"/>
                  </a:ext>
                </a:extLst>
              </p:cNvPr>
              <p:cNvSpPr/>
              <p:nvPr/>
            </p:nvSpPr>
            <p:spPr>
              <a:xfrm>
                <a:off x="7248005" y="5805394"/>
                <a:ext cx="53590" cy="60263"/>
              </a:xfrm>
              <a:custGeom>
                <a:avLst/>
                <a:gdLst>
                  <a:gd name="connsiteX0" fmla="*/ 53595 w 53590"/>
                  <a:gd name="connsiteY0" fmla="*/ 26589 h 60263"/>
                  <a:gd name="connsiteX1" fmla="*/ 4 w 53590"/>
                  <a:gd name="connsiteY1" fmla="*/ 60904 h 60263"/>
                  <a:gd name="connsiteX2" fmla="*/ 20511 w 53590"/>
                  <a:gd name="connsiteY2" fmla="*/ 640 h 60263"/>
                  <a:gd name="connsiteX3" fmla="*/ 53595 w 53590"/>
                  <a:gd name="connsiteY3" fmla="*/ 26589 h 60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0" h="60263">
                    <a:moveTo>
                      <a:pt x="53595" y="26589"/>
                    </a:moveTo>
                    <a:lnTo>
                      <a:pt x="4" y="60904"/>
                    </a:lnTo>
                    <a:lnTo>
                      <a:pt x="20511" y="640"/>
                    </a:lnTo>
                    <a:lnTo>
                      <a:pt x="53595" y="26589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50" name="Graphic 2">
              <a:extLst>
                <a:ext uri="{FF2B5EF4-FFF2-40B4-BE49-F238E27FC236}">
                  <a16:creationId xmlns:a16="http://schemas.microsoft.com/office/drawing/2014/main" id="{4F3830DC-C62C-1BA7-F916-70F00A36EDE3}"/>
                </a:ext>
              </a:extLst>
            </p:cNvPr>
            <p:cNvGrpSpPr/>
            <p:nvPr/>
          </p:nvGrpSpPr>
          <p:grpSpPr>
            <a:xfrm>
              <a:off x="9588751" y="5378577"/>
              <a:ext cx="1753714" cy="322069"/>
              <a:chOff x="9605986" y="5575291"/>
              <a:chExt cx="1741062" cy="314685"/>
            </a:xfrm>
          </p:grpSpPr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308FE52F-8CC0-EEA3-79B1-EB39E160DE8F}"/>
                  </a:ext>
                </a:extLst>
              </p:cNvPr>
              <p:cNvSpPr/>
              <p:nvPr/>
            </p:nvSpPr>
            <p:spPr>
              <a:xfrm>
                <a:off x="9666808" y="5575291"/>
                <a:ext cx="1680240" cy="293646"/>
              </a:xfrm>
              <a:custGeom>
                <a:avLst/>
                <a:gdLst>
                  <a:gd name="connsiteX0" fmla="*/ 1680244 w 1680240"/>
                  <a:gd name="connsiteY0" fmla="*/ 640 h 293646"/>
                  <a:gd name="connsiteX1" fmla="*/ 1537565 w 1680240"/>
                  <a:gd name="connsiteY1" fmla="*/ 73029 h 293646"/>
                  <a:gd name="connsiteX2" fmla="*/ 4 w 1680240"/>
                  <a:gd name="connsiteY2" fmla="*/ 294287 h 29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80240" h="293646">
                    <a:moveTo>
                      <a:pt x="1680244" y="640"/>
                    </a:moveTo>
                    <a:cubicBezTo>
                      <a:pt x="1634874" y="28675"/>
                      <a:pt x="1586195" y="54501"/>
                      <a:pt x="1537565" y="73029"/>
                    </a:cubicBezTo>
                    <a:cubicBezTo>
                      <a:pt x="1248393" y="183207"/>
                      <a:pt x="273491" y="271300"/>
                      <a:pt x="4" y="294287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2E7C95E0-822B-9296-00F1-006DF92FDE12}"/>
                  </a:ext>
                </a:extLst>
              </p:cNvPr>
              <p:cNvSpPr/>
              <p:nvPr/>
            </p:nvSpPr>
            <p:spPr>
              <a:xfrm>
                <a:off x="9605986" y="5848057"/>
                <a:ext cx="61572" cy="41919"/>
              </a:xfrm>
              <a:custGeom>
                <a:avLst/>
                <a:gdLst>
                  <a:gd name="connsiteX0" fmla="*/ 61576 w 61572"/>
                  <a:gd name="connsiteY0" fmla="*/ 42560 h 41919"/>
                  <a:gd name="connsiteX1" fmla="*/ 4 w 61572"/>
                  <a:gd name="connsiteY1" fmla="*/ 26517 h 41919"/>
                  <a:gd name="connsiteX2" fmla="*/ 58136 w 61572"/>
                  <a:gd name="connsiteY2" fmla="*/ 640 h 41919"/>
                  <a:gd name="connsiteX3" fmla="*/ 61576 w 61572"/>
                  <a:gd name="connsiteY3" fmla="*/ 42560 h 41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572" h="41919">
                    <a:moveTo>
                      <a:pt x="61576" y="42560"/>
                    </a:moveTo>
                    <a:lnTo>
                      <a:pt x="4" y="26517"/>
                    </a:lnTo>
                    <a:lnTo>
                      <a:pt x="58136" y="640"/>
                    </a:lnTo>
                    <a:lnTo>
                      <a:pt x="61576" y="4256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53" name="Graphic 2">
              <a:extLst>
                <a:ext uri="{FF2B5EF4-FFF2-40B4-BE49-F238E27FC236}">
                  <a16:creationId xmlns:a16="http://schemas.microsoft.com/office/drawing/2014/main" id="{3FB1E5E3-9FD1-85A9-BA7A-E0A89313B631}"/>
                </a:ext>
              </a:extLst>
            </p:cNvPr>
            <p:cNvGrpSpPr/>
            <p:nvPr/>
          </p:nvGrpSpPr>
          <p:grpSpPr>
            <a:xfrm>
              <a:off x="7217612" y="5381317"/>
              <a:ext cx="3319450" cy="324772"/>
              <a:chOff x="7251954" y="5577968"/>
              <a:chExt cx="3295501" cy="317326"/>
            </a:xfrm>
          </p:grpSpPr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DAC4B495-B26E-86C5-EB15-5D80F811BC05}"/>
                  </a:ext>
                </a:extLst>
              </p:cNvPr>
              <p:cNvSpPr/>
              <p:nvPr/>
            </p:nvSpPr>
            <p:spPr>
              <a:xfrm>
                <a:off x="7312432" y="5577968"/>
                <a:ext cx="3235023" cy="296293"/>
              </a:xfrm>
              <a:custGeom>
                <a:avLst/>
                <a:gdLst>
                  <a:gd name="connsiteX0" fmla="*/ 3235028 w 3235023"/>
                  <a:gd name="connsiteY0" fmla="*/ 640 h 296293"/>
                  <a:gd name="connsiteX1" fmla="*/ 3081218 w 3235023"/>
                  <a:gd name="connsiteY1" fmla="*/ 70352 h 296293"/>
                  <a:gd name="connsiteX2" fmla="*/ 4 w 3235023"/>
                  <a:gd name="connsiteY2" fmla="*/ 296934 h 296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35023" h="296293">
                    <a:moveTo>
                      <a:pt x="3235028" y="640"/>
                    </a:moveTo>
                    <a:cubicBezTo>
                      <a:pt x="3186035" y="28415"/>
                      <a:pt x="3133540" y="53461"/>
                      <a:pt x="3081218" y="70352"/>
                    </a:cubicBezTo>
                    <a:cubicBezTo>
                      <a:pt x="2480235" y="264371"/>
                      <a:pt x="411708" y="293108"/>
                      <a:pt x="4" y="296934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C34B6F01-DC1B-F7A9-B20E-ECBEDA033B30}"/>
                  </a:ext>
                </a:extLst>
              </p:cNvPr>
              <p:cNvSpPr/>
              <p:nvPr/>
            </p:nvSpPr>
            <p:spPr>
              <a:xfrm>
                <a:off x="7251954" y="5853235"/>
                <a:ext cx="60219" cy="42059"/>
              </a:xfrm>
              <a:custGeom>
                <a:avLst/>
                <a:gdLst>
                  <a:gd name="connsiteX0" fmla="*/ 60223 w 60219"/>
                  <a:gd name="connsiteY0" fmla="*/ 42700 h 42059"/>
                  <a:gd name="connsiteX1" fmla="*/ 4 w 60219"/>
                  <a:gd name="connsiteY1" fmla="*/ 22149 h 42059"/>
                  <a:gd name="connsiteX2" fmla="*/ 59888 w 60219"/>
                  <a:gd name="connsiteY2" fmla="*/ 640 h 42059"/>
                  <a:gd name="connsiteX3" fmla="*/ 60223 w 60219"/>
                  <a:gd name="connsiteY3" fmla="*/ 42700 h 42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219" h="42059">
                    <a:moveTo>
                      <a:pt x="60223" y="42700"/>
                    </a:moveTo>
                    <a:lnTo>
                      <a:pt x="4" y="22149"/>
                    </a:lnTo>
                    <a:lnTo>
                      <a:pt x="59888" y="640"/>
                    </a:lnTo>
                    <a:lnTo>
                      <a:pt x="60223" y="4270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65" name="Graphic 2">
              <a:extLst>
                <a:ext uri="{FF2B5EF4-FFF2-40B4-BE49-F238E27FC236}">
                  <a16:creationId xmlns:a16="http://schemas.microsoft.com/office/drawing/2014/main" id="{79611B3F-2CAA-507C-5A4D-D5D56F9AD819}"/>
                </a:ext>
              </a:extLst>
            </p:cNvPr>
            <p:cNvGrpSpPr/>
            <p:nvPr/>
          </p:nvGrpSpPr>
          <p:grpSpPr>
            <a:xfrm>
              <a:off x="3883285" y="5416311"/>
              <a:ext cx="206281" cy="259176"/>
              <a:chOff x="3941683" y="5612159"/>
              <a:chExt cx="204793" cy="253234"/>
            </a:xfrm>
          </p:grpSpPr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A77719F5-8F93-466A-D473-C3DD80AF6469}"/>
                  </a:ext>
                </a:extLst>
              </p:cNvPr>
              <p:cNvSpPr/>
              <p:nvPr/>
            </p:nvSpPr>
            <p:spPr>
              <a:xfrm>
                <a:off x="3941683" y="5612159"/>
                <a:ext cx="165703" cy="204898"/>
              </a:xfrm>
              <a:custGeom>
                <a:avLst/>
                <a:gdLst>
                  <a:gd name="connsiteX0" fmla="*/ 4 w 165703"/>
                  <a:gd name="connsiteY0" fmla="*/ 640 h 204898"/>
                  <a:gd name="connsiteX1" fmla="*/ 165707 w 165703"/>
                  <a:gd name="connsiteY1" fmla="*/ 205539 h 20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5703" h="204898">
                    <a:moveTo>
                      <a:pt x="4" y="640"/>
                    </a:moveTo>
                    <a:cubicBezTo>
                      <a:pt x="60715" y="75711"/>
                      <a:pt x="124148" y="154150"/>
                      <a:pt x="165707" y="205539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D660ED8F-9285-910D-3FC7-411A31576B88}"/>
                  </a:ext>
                </a:extLst>
              </p:cNvPr>
              <p:cNvSpPr/>
              <p:nvPr/>
            </p:nvSpPr>
            <p:spPr>
              <a:xfrm>
                <a:off x="4092362" y="5805454"/>
                <a:ext cx="54114" cy="59939"/>
              </a:xfrm>
              <a:custGeom>
                <a:avLst/>
                <a:gdLst>
                  <a:gd name="connsiteX0" fmla="*/ 32683 w 54114"/>
                  <a:gd name="connsiteY0" fmla="*/ 640 h 59939"/>
                  <a:gd name="connsiteX1" fmla="*/ 54119 w 54114"/>
                  <a:gd name="connsiteY1" fmla="*/ 60580 h 59939"/>
                  <a:gd name="connsiteX2" fmla="*/ 4 w 54114"/>
                  <a:gd name="connsiteY2" fmla="*/ 27098 h 59939"/>
                  <a:gd name="connsiteX3" fmla="*/ 32683 w 54114"/>
                  <a:gd name="connsiteY3" fmla="*/ 640 h 59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14" h="59939">
                    <a:moveTo>
                      <a:pt x="32683" y="640"/>
                    </a:moveTo>
                    <a:lnTo>
                      <a:pt x="54119" y="60580"/>
                    </a:lnTo>
                    <a:lnTo>
                      <a:pt x="4" y="27098"/>
                    </a:lnTo>
                    <a:lnTo>
                      <a:pt x="3268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  <p:grpSp>
          <p:nvGrpSpPr>
            <p:cNvPr id="568" name="Graphic 2">
              <a:extLst>
                <a:ext uri="{FF2B5EF4-FFF2-40B4-BE49-F238E27FC236}">
                  <a16:creationId xmlns:a16="http://schemas.microsoft.com/office/drawing/2014/main" id="{1FA9EC7F-000F-9471-2187-DCBF25E841ED}"/>
                </a:ext>
              </a:extLst>
            </p:cNvPr>
            <p:cNvGrpSpPr/>
            <p:nvPr/>
          </p:nvGrpSpPr>
          <p:grpSpPr>
            <a:xfrm>
              <a:off x="6974304" y="5410645"/>
              <a:ext cx="223732" cy="264567"/>
              <a:chOff x="7010401" y="5606623"/>
              <a:chExt cx="222118" cy="258501"/>
            </a:xfrm>
          </p:grpSpPr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16709FCD-2E53-578F-DEBB-B48727483063}"/>
                  </a:ext>
                </a:extLst>
              </p:cNvPr>
              <p:cNvSpPr/>
              <p:nvPr/>
            </p:nvSpPr>
            <p:spPr>
              <a:xfrm>
                <a:off x="7010401" y="5606623"/>
                <a:ext cx="182465" cy="212353"/>
              </a:xfrm>
              <a:custGeom>
                <a:avLst/>
                <a:gdLst>
                  <a:gd name="connsiteX0" fmla="*/ 4 w 182465"/>
                  <a:gd name="connsiteY0" fmla="*/ 640 h 212353"/>
                  <a:gd name="connsiteX1" fmla="*/ 182470 w 182465"/>
                  <a:gd name="connsiteY1" fmla="*/ 212994 h 212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82465" h="212353">
                    <a:moveTo>
                      <a:pt x="4" y="640"/>
                    </a:moveTo>
                    <a:cubicBezTo>
                      <a:pt x="66741" y="78309"/>
                      <a:pt x="137283" y="160405"/>
                      <a:pt x="182470" y="212994"/>
                    </a:cubicBezTo>
                  </a:path>
                </a:pathLst>
              </a:custGeom>
              <a:noFill/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739FBB78-6569-23E9-8F87-1E0485FE6B66}"/>
                  </a:ext>
                </a:extLst>
              </p:cNvPr>
              <p:cNvSpPr/>
              <p:nvPr/>
            </p:nvSpPr>
            <p:spPr>
              <a:xfrm>
                <a:off x="7177431" y="5805852"/>
                <a:ext cx="55088" cy="59272"/>
              </a:xfrm>
              <a:custGeom>
                <a:avLst/>
                <a:gdLst>
                  <a:gd name="connsiteX0" fmla="*/ 31881 w 55088"/>
                  <a:gd name="connsiteY0" fmla="*/ 640 h 59272"/>
                  <a:gd name="connsiteX1" fmla="*/ 55093 w 55088"/>
                  <a:gd name="connsiteY1" fmla="*/ 59913 h 59272"/>
                  <a:gd name="connsiteX2" fmla="*/ 4 w 55088"/>
                  <a:gd name="connsiteY2" fmla="*/ 28061 h 59272"/>
                  <a:gd name="connsiteX3" fmla="*/ 31881 w 55088"/>
                  <a:gd name="connsiteY3" fmla="*/ 640 h 5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088" h="59272">
                    <a:moveTo>
                      <a:pt x="31881" y="640"/>
                    </a:moveTo>
                    <a:lnTo>
                      <a:pt x="55093" y="59913"/>
                    </a:lnTo>
                    <a:lnTo>
                      <a:pt x="4" y="28061"/>
                    </a:lnTo>
                    <a:lnTo>
                      <a:pt x="3188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4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/>
              </a:p>
            </p:txBody>
          </p:sp>
        </p:grpSp>
      </p:grpSp>
      <p:grpSp>
        <p:nvGrpSpPr>
          <p:cNvPr id="887" name="Graphic 2">
            <a:extLst>
              <a:ext uri="{FF2B5EF4-FFF2-40B4-BE49-F238E27FC236}">
                <a16:creationId xmlns:a16="http://schemas.microsoft.com/office/drawing/2014/main" id="{CD8F9751-83A9-BD05-F786-A8BC4ACB7040}"/>
              </a:ext>
            </a:extLst>
          </p:cNvPr>
          <p:cNvGrpSpPr/>
          <p:nvPr/>
        </p:nvGrpSpPr>
        <p:grpSpPr>
          <a:xfrm>
            <a:off x="5091428" y="544439"/>
            <a:ext cx="740882" cy="505390"/>
            <a:chOff x="7398663" y="3251635"/>
            <a:chExt cx="735537" cy="493803"/>
          </a:xfrm>
        </p:grpSpPr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50B8252E-2691-A669-FFB6-C304F176276D}"/>
                </a:ext>
              </a:extLst>
            </p:cNvPr>
            <p:cNvSpPr/>
            <p:nvPr/>
          </p:nvSpPr>
          <p:spPr>
            <a:xfrm>
              <a:off x="7398663" y="3251635"/>
              <a:ext cx="705259" cy="493803"/>
            </a:xfrm>
            <a:custGeom>
              <a:avLst/>
              <a:gdLst>
                <a:gd name="connsiteX0" fmla="*/ 705264 w 705259"/>
                <a:gd name="connsiteY0" fmla="*/ 247542 h 493803"/>
                <a:gd name="connsiteX1" fmla="*/ 352634 w 705259"/>
                <a:gd name="connsiteY1" fmla="*/ 494444 h 493803"/>
                <a:gd name="connsiteX2" fmla="*/ 4 w 705259"/>
                <a:gd name="connsiteY2" fmla="*/ 247542 h 493803"/>
                <a:gd name="connsiteX3" fmla="*/ 352634 w 705259"/>
                <a:gd name="connsiteY3" fmla="*/ 640 h 493803"/>
                <a:gd name="connsiteX4" fmla="*/ 705264 w 705259"/>
                <a:gd name="connsiteY4" fmla="*/ 247542 h 49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59" h="493803">
                  <a:moveTo>
                    <a:pt x="705264" y="247542"/>
                  </a:moveTo>
                  <a:cubicBezTo>
                    <a:pt x="705264" y="383902"/>
                    <a:pt x="547386" y="494444"/>
                    <a:pt x="352634" y="494444"/>
                  </a:cubicBezTo>
                  <a:cubicBezTo>
                    <a:pt x="157882" y="494444"/>
                    <a:pt x="4" y="383903"/>
                    <a:pt x="4" y="247542"/>
                  </a:cubicBezTo>
                  <a:cubicBezTo>
                    <a:pt x="4" y="111182"/>
                    <a:pt x="157882" y="640"/>
                    <a:pt x="352634" y="640"/>
                  </a:cubicBezTo>
                  <a:cubicBezTo>
                    <a:pt x="547386" y="640"/>
                    <a:pt x="705264" y="111182"/>
                    <a:pt x="705264" y="247542"/>
                  </a:cubicBezTo>
                  <a:close/>
                </a:path>
              </a:pathLst>
            </a:custGeom>
            <a:solidFill>
              <a:srgbClr val="FFA500"/>
            </a:solidFill>
            <a:ln w="6004" cap="flat">
              <a:noFill/>
              <a:prstDash val="solid"/>
              <a:miter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889" name="TextBox 888">
              <a:extLst>
                <a:ext uri="{FF2B5EF4-FFF2-40B4-BE49-F238E27FC236}">
                  <a16:creationId xmlns:a16="http://schemas.microsoft.com/office/drawing/2014/main" id="{EDCE037D-D41C-D758-7B2B-E282F5DFF8FD}"/>
                </a:ext>
              </a:extLst>
            </p:cNvPr>
            <p:cNvSpPr txBox="1"/>
            <p:nvPr/>
          </p:nvSpPr>
          <p:spPr>
            <a:xfrm>
              <a:off x="7631818" y="3305004"/>
              <a:ext cx="25359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000000"/>
                  </a:solidFill>
                  <a:latin typeface="Times"/>
                  <a:cs typeface="Times"/>
                  <a:sym typeface="Times"/>
                  <a:rtl val="0"/>
                </a:rPr>
                <a:t>B</a:t>
              </a:r>
            </a:p>
          </p:txBody>
        </p:sp>
        <p:sp>
          <p:nvSpPr>
            <p:cNvPr id="890" name="TextBox 889">
              <a:extLst>
                <a:ext uri="{FF2B5EF4-FFF2-40B4-BE49-F238E27FC236}">
                  <a16:creationId xmlns:a16="http://schemas.microsoft.com/office/drawing/2014/main" id="{C0C1519B-42A5-4A78-C76F-B9A547E9E9DC}"/>
                </a:ext>
              </a:extLst>
            </p:cNvPr>
            <p:cNvSpPr txBox="1"/>
            <p:nvPr/>
          </p:nvSpPr>
          <p:spPr>
            <a:xfrm>
              <a:off x="7459015" y="3405949"/>
              <a:ext cx="67518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length: 12.0</a:t>
              </a:r>
            </a:p>
          </p:txBody>
        </p:sp>
        <p:sp>
          <p:nvSpPr>
            <p:cNvPr id="891" name="TextBox 890">
              <a:extLst>
                <a:ext uri="{FF2B5EF4-FFF2-40B4-BE49-F238E27FC236}">
                  <a16:creationId xmlns:a16="http://schemas.microsoft.com/office/drawing/2014/main" id="{843A11B5-EB85-7762-EFE0-1CEF5FD136DF}"/>
                </a:ext>
              </a:extLst>
            </p:cNvPr>
            <p:cNvSpPr txBox="1"/>
            <p:nvPr/>
          </p:nvSpPr>
          <p:spPr>
            <a:xfrm>
              <a:off x="7526775" y="3506894"/>
              <a:ext cx="50847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age: 3.0</a:t>
              </a:r>
            </a:p>
          </p:txBody>
        </p:sp>
      </p:grpSp>
      <p:grpSp>
        <p:nvGrpSpPr>
          <p:cNvPr id="907" name="Graphic 2">
            <a:extLst>
              <a:ext uri="{FF2B5EF4-FFF2-40B4-BE49-F238E27FC236}">
                <a16:creationId xmlns:a16="http://schemas.microsoft.com/office/drawing/2014/main" id="{19E56140-3A15-FF36-A4F4-C8B4D252B5E9}"/>
              </a:ext>
            </a:extLst>
          </p:cNvPr>
          <p:cNvGrpSpPr/>
          <p:nvPr/>
        </p:nvGrpSpPr>
        <p:grpSpPr>
          <a:xfrm>
            <a:off x="5121494" y="927397"/>
            <a:ext cx="680750" cy="505390"/>
            <a:chOff x="6647389" y="3251635"/>
            <a:chExt cx="675838" cy="493803"/>
          </a:xfrm>
        </p:grpSpPr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C69A56BC-673F-F388-3A4A-B6AABF1630FB}"/>
                </a:ext>
              </a:extLst>
            </p:cNvPr>
            <p:cNvSpPr/>
            <p:nvPr/>
          </p:nvSpPr>
          <p:spPr>
            <a:xfrm>
              <a:off x="6647389" y="3251635"/>
              <a:ext cx="646416" cy="493803"/>
            </a:xfrm>
            <a:custGeom>
              <a:avLst/>
              <a:gdLst>
                <a:gd name="connsiteX0" fmla="*/ 646421 w 646416"/>
                <a:gd name="connsiteY0" fmla="*/ 247542 h 493803"/>
                <a:gd name="connsiteX1" fmla="*/ 323212 w 646416"/>
                <a:gd name="connsiteY1" fmla="*/ 494444 h 493803"/>
                <a:gd name="connsiteX2" fmla="*/ 4 w 646416"/>
                <a:gd name="connsiteY2" fmla="*/ 247542 h 493803"/>
                <a:gd name="connsiteX3" fmla="*/ 323212 w 646416"/>
                <a:gd name="connsiteY3" fmla="*/ 640 h 493803"/>
                <a:gd name="connsiteX4" fmla="*/ 646421 w 646416"/>
                <a:gd name="connsiteY4" fmla="*/ 247542 h 49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416" h="493803">
                  <a:moveTo>
                    <a:pt x="646421" y="247542"/>
                  </a:moveTo>
                  <a:cubicBezTo>
                    <a:pt x="646421" y="383902"/>
                    <a:pt x="501716" y="494444"/>
                    <a:pt x="323212" y="494444"/>
                  </a:cubicBezTo>
                  <a:cubicBezTo>
                    <a:pt x="144709" y="494444"/>
                    <a:pt x="4" y="383903"/>
                    <a:pt x="4" y="247542"/>
                  </a:cubicBezTo>
                  <a:cubicBezTo>
                    <a:pt x="4" y="111182"/>
                    <a:pt x="144709" y="640"/>
                    <a:pt x="323212" y="640"/>
                  </a:cubicBezTo>
                  <a:cubicBezTo>
                    <a:pt x="501715" y="640"/>
                    <a:pt x="646421" y="111182"/>
                    <a:pt x="646421" y="247542"/>
                  </a:cubicBezTo>
                  <a:close/>
                </a:path>
              </a:pathLst>
            </a:custGeom>
            <a:solidFill>
              <a:srgbClr val="FFFF00"/>
            </a:solidFill>
            <a:ln w="6004" cap="flat">
              <a:noFill/>
              <a:prstDash val="solid"/>
              <a:miter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909" name="TextBox 908">
              <a:extLst>
                <a:ext uri="{FF2B5EF4-FFF2-40B4-BE49-F238E27FC236}">
                  <a16:creationId xmlns:a16="http://schemas.microsoft.com/office/drawing/2014/main" id="{4E3FF231-A18F-3A13-4793-C276CDF6E853}"/>
                </a:ext>
              </a:extLst>
            </p:cNvPr>
            <p:cNvSpPr txBox="1"/>
            <p:nvPr/>
          </p:nvSpPr>
          <p:spPr>
            <a:xfrm>
              <a:off x="6848811" y="3305004"/>
              <a:ext cx="2584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000000"/>
                  </a:solidFill>
                  <a:latin typeface="Times"/>
                  <a:cs typeface="Times"/>
                  <a:sym typeface="Times"/>
                  <a:rtl val="0"/>
                </a:rPr>
                <a:t>A</a:t>
              </a:r>
            </a:p>
          </p:txBody>
        </p:sp>
        <p:sp>
          <p:nvSpPr>
            <p:cNvPr id="910" name="TextBox 909">
              <a:extLst>
                <a:ext uri="{FF2B5EF4-FFF2-40B4-BE49-F238E27FC236}">
                  <a16:creationId xmlns:a16="http://schemas.microsoft.com/office/drawing/2014/main" id="{90D76858-95B2-A6E9-F889-156A5B28EDFE}"/>
                </a:ext>
              </a:extLst>
            </p:cNvPr>
            <p:cNvSpPr txBox="1"/>
            <p:nvPr/>
          </p:nvSpPr>
          <p:spPr>
            <a:xfrm>
              <a:off x="6699338" y="3405949"/>
              <a:ext cx="62388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length: 1.0</a:t>
              </a:r>
            </a:p>
          </p:txBody>
        </p:sp>
        <p:sp>
          <p:nvSpPr>
            <p:cNvPr id="911" name="TextBox 910">
              <a:extLst>
                <a:ext uri="{FF2B5EF4-FFF2-40B4-BE49-F238E27FC236}">
                  <a16:creationId xmlns:a16="http://schemas.microsoft.com/office/drawing/2014/main" id="{0848CA58-5C96-8963-CD61-703EF717D3E6}"/>
                </a:ext>
              </a:extLst>
            </p:cNvPr>
            <p:cNvSpPr txBox="1"/>
            <p:nvPr/>
          </p:nvSpPr>
          <p:spPr>
            <a:xfrm>
              <a:off x="6746079" y="3506894"/>
              <a:ext cx="50847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 dirty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age: 2.0</a:t>
              </a:r>
            </a:p>
          </p:txBody>
        </p:sp>
      </p:grpSp>
      <p:grpSp>
        <p:nvGrpSpPr>
          <p:cNvPr id="902" name="Graphic 2">
            <a:extLst>
              <a:ext uri="{FF2B5EF4-FFF2-40B4-BE49-F238E27FC236}">
                <a16:creationId xmlns:a16="http://schemas.microsoft.com/office/drawing/2014/main" id="{CB913189-84E7-E2BA-0E74-597785811B97}"/>
              </a:ext>
            </a:extLst>
          </p:cNvPr>
          <p:cNvGrpSpPr/>
          <p:nvPr/>
        </p:nvGrpSpPr>
        <p:grpSpPr>
          <a:xfrm>
            <a:off x="5121495" y="1310354"/>
            <a:ext cx="680749" cy="505390"/>
            <a:chOff x="9349796" y="3251635"/>
            <a:chExt cx="675838" cy="493803"/>
          </a:xfrm>
        </p:grpSpPr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17605F8D-8498-55B7-3159-5B13C540B352}"/>
                </a:ext>
              </a:extLst>
            </p:cNvPr>
            <p:cNvSpPr/>
            <p:nvPr/>
          </p:nvSpPr>
          <p:spPr>
            <a:xfrm>
              <a:off x="9349796" y="3251635"/>
              <a:ext cx="646416" cy="493803"/>
            </a:xfrm>
            <a:custGeom>
              <a:avLst/>
              <a:gdLst>
                <a:gd name="connsiteX0" fmla="*/ 646421 w 646416"/>
                <a:gd name="connsiteY0" fmla="*/ 247542 h 493803"/>
                <a:gd name="connsiteX1" fmla="*/ 323212 w 646416"/>
                <a:gd name="connsiteY1" fmla="*/ 494444 h 493803"/>
                <a:gd name="connsiteX2" fmla="*/ 4 w 646416"/>
                <a:gd name="connsiteY2" fmla="*/ 247542 h 493803"/>
                <a:gd name="connsiteX3" fmla="*/ 323212 w 646416"/>
                <a:gd name="connsiteY3" fmla="*/ 640 h 493803"/>
                <a:gd name="connsiteX4" fmla="*/ 646421 w 646416"/>
                <a:gd name="connsiteY4" fmla="*/ 247542 h 49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416" h="493803">
                  <a:moveTo>
                    <a:pt x="646421" y="247542"/>
                  </a:moveTo>
                  <a:cubicBezTo>
                    <a:pt x="646421" y="383902"/>
                    <a:pt x="501715" y="494444"/>
                    <a:pt x="323212" y="494444"/>
                  </a:cubicBezTo>
                  <a:cubicBezTo>
                    <a:pt x="144709" y="494444"/>
                    <a:pt x="4" y="383903"/>
                    <a:pt x="4" y="247542"/>
                  </a:cubicBezTo>
                  <a:cubicBezTo>
                    <a:pt x="4" y="111182"/>
                    <a:pt x="144709" y="640"/>
                    <a:pt x="323212" y="640"/>
                  </a:cubicBezTo>
                  <a:cubicBezTo>
                    <a:pt x="501715" y="640"/>
                    <a:pt x="646421" y="111182"/>
                    <a:pt x="646421" y="247542"/>
                  </a:cubicBezTo>
                  <a:close/>
                </a:path>
              </a:pathLst>
            </a:custGeom>
            <a:solidFill>
              <a:srgbClr val="00FF00"/>
            </a:solidFill>
            <a:ln w="6004" cap="flat">
              <a:noFill/>
              <a:prstDash val="solid"/>
              <a:miter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endParaRPr lang="LID4096" sz="1200"/>
            </a:p>
          </p:txBody>
        </p:sp>
        <p:sp>
          <p:nvSpPr>
            <p:cNvPr id="904" name="TextBox 903">
              <a:extLst>
                <a:ext uri="{FF2B5EF4-FFF2-40B4-BE49-F238E27FC236}">
                  <a16:creationId xmlns:a16="http://schemas.microsoft.com/office/drawing/2014/main" id="{95020DA9-FD3A-0FB2-88EA-D03FE0C71796}"/>
                </a:ext>
              </a:extLst>
            </p:cNvPr>
            <p:cNvSpPr txBox="1"/>
            <p:nvPr/>
          </p:nvSpPr>
          <p:spPr>
            <a:xfrm>
              <a:off x="9553529" y="3305004"/>
              <a:ext cx="25359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000000"/>
                  </a:solidFill>
                  <a:latin typeface="Times"/>
                  <a:cs typeface="Times"/>
                  <a:sym typeface="Times"/>
                  <a:rtl val="0"/>
                </a:rPr>
                <a:t>B</a:t>
              </a:r>
            </a:p>
          </p:txBody>
        </p:sp>
        <p:sp>
          <p:nvSpPr>
            <p:cNvPr id="905" name="TextBox 904">
              <a:extLst>
                <a:ext uri="{FF2B5EF4-FFF2-40B4-BE49-F238E27FC236}">
                  <a16:creationId xmlns:a16="http://schemas.microsoft.com/office/drawing/2014/main" id="{BAD90255-FAD2-0D21-F333-B83BC3760EDF}"/>
                </a:ext>
              </a:extLst>
            </p:cNvPr>
            <p:cNvSpPr txBox="1"/>
            <p:nvPr/>
          </p:nvSpPr>
          <p:spPr>
            <a:xfrm>
              <a:off x="9401745" y="3405949"/>
              <a:ext cx="62388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length: 2.0</a:t>
              </a:r>
            </a:p>
          </p:txBody>
        </p:sp>
        <p:sp>
          <p:nvSpPr>
            <p:cNvPr id="906" name="TextBox 905">
              <a:extLst>
                <a:ext uri="{FF2B5EF4-FFF2-40B4-BE49-F238E27FC236}">
                  <a16:creationId xmlns:a16="http://schemas.microsoft.com/office/drawing/2014/main" id="{79474D78-8242-067F-E515-EEB0A07F5058}"/>
                </a:ext>
              </a:extLst>
            </p:cNvPr>
            <p:cNvSpPr txBox="1"/>
            <p:nvPr/>
          </p:nvSpPr>
          <p:spPr>
            <a:xfrm>
              <a:off x="9448486" y="3506894"/>
              <a:ext cx="50847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LID4096" sz="800" spc="0" baseline="0">
                  <a:ln/>
                  <a:solidFill>
                    <a:srgbClr val="444455"/>
                  </a:solidFill>
                  <a:latin typeface="Times"/>
                  <a:cs typeface="Times"/>
                  <a:sym typeface="Times"/>
                  <a:rtl val="0"/>
                </a:rPr>
                <a:t>age: 3.0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3011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697736-7AC8-3541-2E18-2E9D46727401}"/>
              </a:ext>
            </a:extLst>
          </p:cNvPr>
          <p:cNvSpPr txBox="1"/>
          <p:nvPr/>
        </p:nvSpPr>
        <p:spPr>
          <a:xfrm>
            <a:off x="1327612" y="2132867"/>
            <a:ext cx="9721388" cy="230832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anchor="t">
            <a:spAutoFit/>
          </a:bodyPr>
          <a:lstStyle/>
          <a:p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waitFor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 with short length"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b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block:</a:t>
            </a:r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 with old age"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55E57D-F0D5-82E6-188A-24EA53AFA345}"/>
              </a:ext>
            </a:extLst>
          </p:cNvPr>
          <p:cNvSpPr/>
          <p:nvPr/>
        </p:nvSpPr>
        <p:spPr>
          <a:xfrm>
            <a:off x="2692400" y="2920021"/>
            <a:ext cx="8051800" cy="25983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FA242F-F825-6C0C-AFAD-74C20BDA31B7}"/>
              </a:ext>
            </a:extLst>
          </p:cNvPr>
          <p:cNvSpPr/>
          <p:nvPr/>
        </p:nvSpPr>
        <p:spPr>
          <a:xfrm>
            <a:off x="2717800" y="3651769"/>
            <a:ext cx="7175500" cy="25983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28170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2BDE7A-91B9-469D-D303-85578FD6285F}"/>
              </a:ext>
            </a:extLst>
          </p:cNvPr>
          <p:cNvSpPr txBox="1"/>
          <p:nvPr/>
        </p:nvSpPr>
        <p:spPr>
          <a:xfrm>
            <a:off x="1327612" y="2132867"/>
            <a:ext cx="9721388" cy="230832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anchor="t">
            <a:spAutoFit/>
          </a:bodyPr>
          <a:lstStyle/>
          <a:p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waitFor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 with short length"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b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block:</a:t>
            </a:r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 with old age"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995AD8-03E9-68FA-5546-D4F78A1443BE}"/>
              </a:ext>
            </a:extLst>
          </p:cNvPr>
          <p:cNvSpPr/>
          <p:nvPr/>
        </p:nvSpPr>
        <p:spPr>
          <a:xfrm>
            <a:off x="6235700" y="2940569"/>
            <a:ext cx="4419600" cy="23443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82F5FB-6D6A-7269-D810-843FD0C6C2B6}"/>
              </a:ext>
            </a:extLst>
          </p:cNvPr>
          <p:cNvSpPr/>
          <p:nvPr/>
        </p:nvSpPr>
        <p:spPr>
          <a:xfrm>
            <a:off x="5726901" y="3664469"/>
            <a:ext cx="4057946" cy="23443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55057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3D7239-85EC-09FC-8A49-E04E2B09BE8E}"/>
              </a:ext>
            </a:extLst>
          </p:cNvPr>
          <p:cNvSpPr txBox="1"/>
          <p:nvPr/>
        </p:nvSpPr>
        <p:spPr>
          <a:xfrm>
            <a:off x="127464" y="22211"/>
            <a:ext cx="3923562" cy="132343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txBody>
          <a:bodyPr wrap="square" anchor="t">
            <a:spAutoFit/>
          </a:bodyPr>
          <a:lstStyle/>
          <a:p>
            <a:r>
              <a:rPr lang="en-US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request: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1A789B-55E3-F624-8DDC-5C1519052587}"/>
              </a:ext>
            </a:extLst>
          </p:cNvPr>
          <p:cNvSpPr txBox="1"/>
          <p:nvPr/>
        </p:nvSpPr>
        <p:spPr>
          <a:xfrm>
            <a:off x="3409406" y="910053"/>
            <a:ext cx="8764264" cy="203132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txBody>
          <a:bodyPr wrap="square" anchor="t">
            <a:spAutoFit/>
          </a:bodyPr>
          <a:lstStyle/>
          <a:p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waitFor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 with short length"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b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block: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 with old age"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});</a:t>
            </a: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8A126303-B674-1605-62DF-9A715D2EA9B8}"/>
              </a:ext>
            </a:extLst>
          </p:cNvPr>
          <p:cNvGrpSpPr/>
          <p:nvPr/>
        </p:nvGrpSpPr>
        <p:grpSpPr>
          <a:xfrm>
            <a:off x="2365909" y="4900911"/>
            <a:ext cx="6202186" cy="964023"/>
            <a:chOff x="2365909" y="4531047"/>
            <a:chExt cx="6202186" cy="964023"/>
          </a:xfrm>
        </p:grpSpPr>
        <p:grpSp>
          <p:nvGrpSpPr>
            <p:cNvPr id="14" name="Graphic 2">
              <a:extLst>
                <a:ext uri="{FF2B5EF4-FFF2-40B4-BE49-F238E27FC236}">
                  <a16:creationId xmlns:a16="http://schemas.microsoft.com/office/drawing/2014/main" id="{369D84F9-06F0-F0E2-FB8F-1841F713ED0A}"/>
                </a:ext>
              </a:extLst>
            </p:cNvPr>
            <p:cNvGrpSpPr/>
            <p:nvPr/>
          </p:nvGrpSpPr>
          <p:grpSpPr>
            <a:xfrm>
              <a:off x="4741466" y="4754167"/>
              <a:ext cx="698520" cy="494566"/>
              <a:chOff x="5275721" y="4846633"/>
              <a:chExt cx="698520" cy="494566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33837177-5C5B-EC5C-6826-AA28FC65E05A}"/>
                  </a:ext>
                </a:extLst>
              </p:cNvPr>
              <p:cNvSpPr/>
              <p:nvPr/>
            </p:nvSpPr>
            <p:spPr>
              <a:xfrm>
                <a:off x="5275721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EFEDC19-804D-EE15-5E1D-A41E3DC51A59}"/>
                  </a:ext>
                </a:extLst>
              </p:cNvPr>
              <p:cNvSpPr txBox="1"/>
              <p:nvPr/>
            </p:nvSpPr>
            <p:spPr>
              <a:xfrm>
                <a:off x="5477638" y="4894137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9D3BAA1-753B-482B-6DAA-C94F57C76113}"/>
                  </a:ext>
                </a:extLst>
              </p:cNvPr>
              <p:cNvSpPr txBox="1"/>
              <p:nvPr/>
            </p:nvSpPr>
            <p:spPr>
              <a:xfrm>
                <a:off x="5327910" y="4995238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15ED979-96D5-4A0A-C328-132412F93780}"/>
                  </a:ext>
                </a:extLst>
              </p:cNvPr>
              <p:cNvSpPr txBox="1"/>
              <p:nvPr/>
            </p:nvSpPr>
            <p:spPr>
              <a:xfrm>
                <a:off x="5374735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6E99F82-46C7-E834-AE6F-2288193F3ACE}"/>
                </a:ext>
              </a:extLst>
            </p:cNvPr>
            <p:cNvSpPr/>
            <p:nvPr/>
          </p:nvSpPr>
          <p:spPr>
            <a:xfrm>
              <a:off x="4723606" y="4535404"/>
              <a:ext cx="182164" cy="248510"/>
            </a:xfrm>
            <a:custGeom>
              <a:avLst/>
              <a:gdLst>
                <a:gd name="connsiteX0" fmla="*/ 4 w 182164"/>
                <a:gd name="connsiteY0" fmla="*/ 640 h 248510"/>
                <a:gd name="connsiteX1" fmla="*/ 182168 w 182164"/>
                <a:gd name="connsiteY1" fmla="*/ 249151 h 248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2164" h="248510">
                  <a:moveTo>
                    <a:pt x="4" y="640"/>
                  </a:moveTo>
                  <a:cubicBezTo>
                    <a:pt x="24271" y="33751"/>
                    <a:pt x="105181" y="144126"/>
                    <a:pt x="182168" y="24915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20" name="Graphic 2">
              <a:extLst>
                <a:ext uri="{FF2B5EF4-FFF2-40B4-BE49-F238E27FC236}">
                  <a16:creationId xmlns:a16="http://schemas.microsoft.com/office/drawing/2014/main" id="{6921E1A5-7E55-2D3A-E23F-13885A7FB775}"/>
                </a:ext>
              </a:extLst>
            </p:cNvPr>
            <p:cNvGrpSpPr/>
            <p:nvPr/>
          </p:nvGrpSpPr>
          <p:grpSpPr>
            <a:xfrm>
              <a:off x="3929967" y="4754167"/>
              <a:ext cx="758233" cy="494566"/>
              <a:chOff x="4464222" y="4846633"/>
              <a:chExt cx="758233" cy="494566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AC504E0-D46C-880D-2CC7-ED3D4C56D003}"/>
                  </a:ext>
                </a:extLst>
              </p:cNvPr>
              <p:cNvSpPr/>
              <p:nvPr/>
            </p:nvSpPr>
            <p:spPr>
              <a:xfrm>
                <a:off x="4464222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6 w 706462"/>
                  <a:gd name="connsiteY1" fmla="*/ 495207 h 494566"/>
                  <a:gd name="connsiteX2" fmla="*/ 4 w 706462"/>
                  <a:gd name="connsiteY2" fmla="*/ 247924 h 494566"/>
                  <a:gd name="connsiteX3" fmla="*/ 353236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6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6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A9D88EF-D59E-EB2A-2BA4-AA93B148A64B}"/>
                  </a:ext>
                </a:extLst>
              </p:cNvPr>
              <p:cNvSpPr txBox="1"/>
              <p:nvPr/>
            </p:nvSpPr>
            <p:spPr>
              <a:xfrm>
                <a:off x="4695611" y="4894137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B54DE87-B22D-F296-2688-6DF90FC6BE9C}"/>
                  </a:ext>
                </a:extLst>
              </p:cNvPr>
              <p:cNvSpPr txBox="1"/>
              <p:nvPr/>
            </p:nvSpPr>
            <p:spPr>
              <a:xfrm>
                <a:off x="4524828" y="4995238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FDBE480-4275-9D9D-6C68-9A5DFA66ABD8}"/>
                  </a:ext>
                </a:extLst>
              </p:cNvPr>
              <p:cNvSpPr txBox="1"/>
              <p:nvPr/>
            </p:nvSpPr>
            <p:spPr>
              <a:xfrm>
                <a:off x="4592708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4B8E1EE-B30E-8198-C693-ABB88EDF94F8}"/>
                </a:ext>
              </a:extLst>
            </p:cNvPr>
            <p:cNvSpPr/>
            <p:nvPr/>
          </p:nvSpPr>
          <p:spPr>
            <a:xfrm>
              <a:off x="4474428" y="4533725"/>
              <a:ext cx="234373" cy="257561"/>
            </a:xfrm>
            <a:custGeom>
              <a:avLst/>
              <a:gdLst>
                <a:gd name="connsiteX0" fmla="*/ 234378 w 234373"/>
                <a:gd name="connsiteY0" fmla="*/ 640 h 257561"/>
                <a:gd name="connsiteX1" fmla="*/ 4 w 234373"/>
                <a:gd name="connsiteY1" fmla="*/ 258202 h 25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4373" h="257561">
                  <a:moveTo>
                    <a:pt x="234378" y="640"/>
                  </a:moveTo>
                  <a:cubicBezTo>
                    <a:pt x="205617" y="32241"/>
                    <a:pt x="99219" y="149175"/>
                    <a:pt x="4" y="258202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5D7C14C-31D0-CF0F-3F8F-2F7AA9FE36B7}"/>
                </a:ext>
              </a:extLst>
            </p:cNvPr>
            <p:cNvSpPr/>
            <p:nvPr/>
          </p:nvSpPr>
          <p:spPr>
            <a:xfrm>
              <a:off x="6648530" y="5466606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27" name="Graphic 2">
              <a:extLst>
                <a:ext uri="{FF2B5EF4-FFF2-40B4-BE49-F238E27FC236}">
                  <a16:creationId xmlns:a16="http://schemas.microsoft.com/office/drawing/2014/main" id="{AE0FC89E-4518-97A4-6D00-0126F4CDF322}"/>
                </a:ext>
              </a:extLst>
            </p:cNvPr>
            <p:cNvGrpSpPr/>
            <p:nvPr/>
          </p:nvGrpSpPr>
          <p:grpSpPr>
            <a:xfrm>
              <a:off x="5295954" y="5175717"/>
              <a:ext cx="1350837" cy="319353"/>
              <a:chOff x="5830209" y="5268183"/>
              <a:chExt cx="1350837" cy="319353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4345B572-5268-03C6-F087-BC248028629A}"/>
                  </a:ext>
                </a:extLst>
              </p:cNvPr>
              <p:cNvSpPr/>
              <p:nvPr/>
            </p:nvSpPr>
            <p:spPr>
              <a:xfrm>
                <a:off x="5830209" y="5268183"/>
                <a:ext cx="1290363" cy="298296"/>
              </a:xfrm>
              <a:custGeom>
                <a:avLst/>
                <a:gdLst>
                  <a:gd name="connsiteX0" fmla="*/ 4 w 1290363"/>
                  <a:gd name="connsiteY0" fmla="*/ 640 h 298296"/>
                  <a:gd name="connsiteX1" fmla="*/ 142237 w 1290363"/>
                  <a:gd name="connsiteY1" fmla="*/ 74884 h 298296"/>
                  <a:gd name="connsiteX2" fmla="*/ 1290367 w 1290363"/>
                  <a:gd name="connsiteY2" fmla="*/ 298937 h 298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90363" h="298296">
                    <a:moveTo>
                      <a:pt x="4" y="640"/>
                    </a:moveTo>
                    <a:cubicBezTo>
                      <a:pt x="45386" y="28882"/>
                      <a:pt x="93950" y="55259"/>
                      <a:pt x="142237" y="74884"/>
                    </a:cubicBezTo>
                    <a:cubicBezTo>
                      <a:pt x="554822" y="242537"/>
                      <a:pt x="1096370" y="287732"/>
                      <a:pt x="1290367" y="298937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8A0FC21-5B71-B5FC-3572-999DB07B1B4C}"/>
                  </a:ext>
                </a:extLst>
              </p:cNvPr>
              <p:cNvSpPr/>
              <p:nvPr/>
            </p:nvSpPr>
            <p:spPr>
              <a:xfrm>
                <a:off x="7119928" y="5545465"/>
                <a:ext cx="61118" cy="42071"/>
              </a:xfrm>
              <a:custGeom>
                <a:avLst/>
                <a:gdLst>
                  <a:gd name="connsiteX0" fmla="*/ 2079 w 61118"/>
                  <a:gd name="connsiteY0" fmla="*/ 640 h 42071"/>
                  <a:gd name="connsiteX1" fmla="*/ 61122 w 61118"/>
                  <a:gd name="connsiteY1" fmla="*/ 24640 h 42071"/>
                  <a:gd name="connsiteX2" fmla="*/ 4 w 61118"/>
                  <a:gd name="connsiteY2" fmla="*/ 42712 h 42071"/>
                  <a:gd name="connsiteX3" fmla="*/ 2079 w 61118"/>
                  <a:gd name="connsiteY3" fmla="*/ 640 h 42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18" h="42071">
                    <a:moveTo>
                      <a:pt x="2079" y="640"/>
                    </a:moveTo>
                    <a:lnTo>
                      <a:pt x="61122" y="24640"/>
                    </a:lnTo>
                    <a:lnTo>
                      <a:pt x="4" y="42712"/>
                    </a:lnTo>
                    <a:lnTo>
                      <a:pt x="2079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D48FCC7-4076-443F-6A38-1A78EBE052A6}"/>
                </a:ext>
              </a:extLst>
            </p:cNvPr>
            <p:cNvSpPr/>
            <p:nvPr/>
          </p:nvSpPr>
          <p:spPr>
            <a:xfrm>
              <a:off x="4272370" y="5466606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37" name="Graphic 2">
              <a:extLst>
                <a:ext uri="{FF2B5EF4-FFF2-40B4-BE49-F238E27FC236}">
                  <a16:creationId xmlns:a16="http://schemas.microsoft.com/office/drawing/2014/main" id="{178923E2-FC43-9C0B-1CAE-FF4934457BC4}"/>
                </a:ext>
              </a:extLst>
            </p:cNvPr>
            <p:cNvGrpSpPr/>
            <p:nvPr/>
          </p:nvGrpSpPr>
          <p:grpSpPr>
            <a:xfrm>
              <a:off x="4262144" y="5250598"/>
              <a:ext cx="42109" cy="215772"/>
              <a:chOff x="4796399" y="5343064"/>
              <a:chExt cx="42109" cy="215772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6513706C-1E2E-B06C-6A01-27331F7D62AC}"/>
                  </a:ext>
                </a:extLst>
              </p:cNvPr>
              <p:cNvSpPr/>
              <p:nvPr/>
            </p:nvSpPr>
            <p:spPr>
              <a:xfrm>
                <a:off x="4817447" y="5343064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0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28D11D7-912E-AA21-16FE-07E495F3196B}"/>
                  </a:ext>
                </a:extLst>
              </p:cNvPr>
              <p:cNvSpPr/>
              <p:nvPr/>
            </p:nvSpPr>
            <p:spPr>
              <a:xfrm>
                <a:off x="4796399" y="5498658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47" name="Graphic 2">
              <a:extLst>
                <a:ext uri="{FF2B5EF4-FFF2-40B4-BE49-F238E27FC236}">
                  <a16:creationId xmlns:a16="http://schemas.microsoft.com/office/drawing/2014/main" id="{47E4AF0C-2211-9B24-C8F7-C1E237301489}"/>
                </a:ext>
              </a:extLst>
            </p:cNvPr>
            <p:cNvGrpSpPr/>
            <p:nvPr/>
          </p:nvGrpSpPr>
          <p:grpSpPr>
            <a:xfrm>
              <a:off x="5494021" y="4754167"/>
              <a:ext cx="758233" cy="494566"/>
              <a:chOff x="6028276" y="4846633"/>
              <a:chExt cx="758233" cy="494566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7540511-71E3-6434-45A1-7CF055C9944F}"/>
                  </a:ext>
                </a:extLst>
              </p:cNvPr>
              <p:cNvSpPr/>
              <p:nvPr/>
            </p:nvSpPr>
            <p:spPr>
              <a:xfrm>
                <a:off x="6028276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B841B12-99F0-6842-AA18-84D2174D30AF}"/>
                  </a:ext>
                </a:extLst>
              </p:cNvPr>
              <p:cNvSpPr txBox="1"/>
              <p:nvPr/>
            </p:nvSpPr>
            <p:spPr>
              <a:xfrm>
                <a:off x="6259665" y="4894137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ADC69C87-DBC5-7F56-FE9B-78D584C197AA}"/>
                  </a:ext>
                </a:extLst>
              </p:cNvPr>
              <p:cNvSpPr txBox="1"/>
              <p:nvPr/>
            </p:nvSpPr>
            <p:spPr>
              <a:xfrm>
                <a:off x="6088882" y="4995238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1E538AC0-4C56-7F45-DD4D-107A22CD5FED}"/>
                  </a:ext>
                </a:extLst>
              </p:cNvPr>
              <p:cNvSpPr txBox="1"/>
              <p:nvPr/>
            </p:nvSpPr>
            <p:spPr>
              <a:xfrm>
                <a:off x="6156762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9F3DA93-E971-FE5C-021D-687D5C013391}"/>
                </a:ext>
              </a:extLst>
            </p:cNvPr>
            <p:cNvSpPr/>
            <p:nvPr/>
          </p:nvSpPr>
          <p:spPr>
            <a:xfrm>
              <a:off x="6004807" y="4535404"/>
              <a:ext cx="172280" cy="243425"/>
            </a:xfrm>
            <a:custGeom>
              <a:avLst/>
              <a:gdLst>
                <a:gd name="connsiteX0" fmla="*/ 172284 w 172280"/>
                <a:gd name="connsiteY0" fmla="*/ 640 h 243425"/>
                <a:gd name="connsiteX1" fmla="*/ 4 w 172280"/>
                <a:gd name="connsiteY1" fmla="*/ 244066 h 24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2280" h="243425">
                  <a:moveTo>
                    <a:pt x="172284" y="640"/>
                  </a:moveTo>
                  <a:cubicBezTo>
                    <a:pt x="149227" y="33216"/>
                    <a:pt x="73238" y="140587"/>
                    <a:pt x="4" y="244066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53" name="Graphic 2">
              <a:extLst>
                <a:ext uri="{FF2B5EF4-FFF2-40B4-BE49-F238E27FC236}">
                  <a16:creationId xmlns:a16="http://schemas.microsoft.com/office/drawing/2014/main" id="{A2E3D52B-6C6A-49E0-35BC-12D4C47E6F4D}"/>
                </a:ext>
              </a:extLst>
            </p:cNvPr>
            <p:cNvGrpSpPr/>
            <p:nvPr/>
          </p:nvGrpSpPr>
          <p:grpSpPr>
            <a:xfrm>
              <a:off x="6306127" y="4754167"/>
              <a:ext cx="758233" cy="494566"/>
              <a:chOff x="6840382" y="4846633"/>
              <a:chExt cx="758233" cy="494566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0EBB3FC-069B-9916-40C3-3912BE044340}"/>
                  </a:ext>
                </a:extLst>
              </p:cNvPr>
              <p:cNvSpPr/>
              <p:nvPr/>
            </p:nvSpPr>
            <p:spPr>
              <a:xfrm>
                <a:off x="6840382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30234599-50B7-8B39-2B3B-158185CBF4C0}"/>
                  </a:ext>
                </a:extLst>
              </p:cNvPr>
              <p:cNvSpPr txBox="1"/>
              <p:nvPr/>
            </p:nvSpPr>
            <p:spPr>
              <a:xfrm>
                <a:off x="7074086" y="4894137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F989BC4D-0046-F71B-178A-226448C9571E}"/>
                  </a:ext>
                </a:extLst>
              </p:cNvPr>
              <p:cNvSpPr txBox="1"/>
              <p:nvPr/>
            </p:nvSpPr>
            <p:spPr>
              <a:xfrm>
                <a:off x="6900988" y="4995238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B93260B-EBA9-78E4-9070-09CB600059C2}"/>
                  </a:ext>
                </a:extLst>
              </p:cNvPr>
              <p:cNvSpPr txBox="1"/>
              <p:nvPr/>
            </p:nvSpPr>
            <p:spPr>
              <a:xfrm>
                <a:off x="6968868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D2AC732-DBA8-86E3-BB8A-CFA7C13E2174}"/>
                </a:ext>
              </a:extLst>
            </p:cNvPr>
            <p:cNvSpPr/>
            <p:nvPr/>
          </p:nvSpPr>
          <p:spPr>
            <a:xfrm>
              <a:off x="6192374" y="4533725"/>
              <a:ext cx="262249" cy="262670"/>
            </a:xfrm>
            <a:custGeom>
              <a:avLst/>
              <a:gdLst>
                <a:gd name="connsiteX0" fmla="*/ 4 w 262249"/>
                <a:gd name="connsiteY0" fmla="*/ 640 h 262670"/>
                <a:gd name="connsiteX1" fmla="*/ 262254 w 262249"/>
                <a:gd name="connsiteY1" fmla="*/ 263311 h 26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2249" h="262670">
                  <a:moveTo>
                    <a:pt x="4" y="640"/>
                  </a:moveTo>
                  <a:cubicBezTo>
                    <a:pt x="32049" y="32734"/>
                    <a:pt x="151970" y="152846"/>
                    <a:pt x="262254" y="26331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581AA71-9F81-5CB9-5E00-B46FC3457413}"/>
                </a:ext>
              </a:extLst>
            </p:cNvPr>
            <p:cNvSpPr/>
            <p:nvPr/>
          </p:nvSpPr>
          <p:spPr>
            <a:xfrm>
              <a:off x="5547676" y="5466606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7A41E63E-715F-0063-F9FE-75555D362816}"/>
                </a:ext>
              </a:extLst>
            </p:cNvPr>
            <p:cNvGrpSpPr/>
            <p:nvPr/>
          </p:nvGrpSpPr>
          <p:grpSpPr>
            <a:xfrm>
              <a:off x="5564809" y="5231076"/>
              <a:ext cx="143140" cy="235962"/>
              <a:chOff x="6099064" y="5323542"/>
              <a:chExt cx="143140" cy="235962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5EA21FD-EA88-AE78-D7FC-C1CB25890F6B}"/>
                  </a:ext>
                </a:extLst>
              </p:cNvPr>
              <p:cNvSpPr/>
              <p:nvPr/>
            </p:nvSpPr>
            <p:spPr>
              <a:xfrm>
                <a:off x="6130639" y="5323542"/>
                <a:ext cx="111565" cy="183913"/>
              </a:xfrm>
              <a:custGeom>
                <a:avLst/>
                <a:gdLst>
                  <a:gd name="connsiteX0" fmla="*/ 111569 w 111565"/>
                  <a:gd name="connsiteY0" fmla="*/ 640 h 183913"/>
                  <a:gd name="connsiteX1" fmla="*/ 4 w 111565"/>
                  <a:gd name="connsiteY1" fmla="*/ 184554 h 18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565" h="183913">
                    <a:moveTo>
                      <a:pt x="111569" y="640"/>
                    </a:moveTo>
                    <a:cubicBezTo>
                      <a:pt x="70489" y="68366"/>
                      <a:pt x="28855" y="136994"/>
                      <a:pt x="4" y="184554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E329491-F50C-7CCA-4E13-2486ECB04827}"/>
                  </a:ext>
                </a:extLst>
              </p:cNvPr>
              <p:cNvSpPr/>
              <p:nvPr/>
            </p:nvSpPr>
            <p:spPr>
              <a:xfrm>
                <a:off x="6099064" y="5497129"/>
                <a:ext cx="49207" cy="62375"/>
              </a:xfrm>
              <a:custGeom>
                <a:avLst/>
                <a:gdLst>
                  <a:gd name="connsiteX0" fmla="*/ 49212 w 49207"/>
                  <a:gd name="connsiteY0" fmla="*/ 22497 h 62375"/>
                  <a:gd name="connsiteX1" fmla="*/ 4 w 49207"/>
                  <a:gd name="connsiteY1" fmla="*/ 63016 h 62375"/>
                  <a:gd name="connsiteX2" fmla="*/ 13214 w 49207"/>
                  <a:gd name="connsiteY2" fmla="*/ 640 h 62375"/>
                  <a:gd name="connsiteX3" fmla="*/ 49212 w 49207"/>
                  <a:gd name="connsiteY3" fmla="*/ 22497 h 62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07" h="62375">
                    <a:moveTo>
                      <a:pt x="49212" y="22497"/>
                    </a:moveTo>
                    <a:lnTo>
                      <a:pt x="4" y="63016"/>
                    </a:lnTo>
                    <a:lnTo>
                      <a:pt x="13214" y="640"/>
                    </a:lnTo>
                    <a:lnTo>
                      <a:pt x="49212" y="22497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7106B231-56A4-333A-6D8A-77526394D4FD}"/>
                </a:ext>
              </a:extLst>
            </p:cNvPr>
            <p:cNvGrpSpPr/>
            <p:nvPr/>
          </p:nvGrpSpPr>
          <p:grpSpPr>
            <a:xfrm>
              <a:off x="6638303" y="5250598"/>
              <a:ext cx="42109" cy="215772"/>
              <a:chOff x="7172558" y="5343064"/>
              <a:chExt cx="42109" cy="215772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BA58117-A666-9704-389B-9E0BE08265A8}"/>
                  </a:ext>
                </a:extLst>
              </p:cNvPr>
              <p:cNvSpPr/>
              <p:nvPr/>
            </p:nvSpPr>
            <p:spPr>
              <a:xfrm>
                <a:off x="7193607" y="5343064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0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1130FE94-1431-96DC-AD50-39BC97D87B9F}"/>
                  </a:ext>
                </a:extLst>
              </p:cNvPr>
              <p:cNvSpPr/>
              <p:nvPr/>
            </p:nvSpPr>
            <p:spPr>
              <a:xfrm>
                <a:off x="7172558" y="5498658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98" name="Graphic 2">
              <a:extLst>
                <a:ext uri="{FF2B5EF4-FFF2-40B4-BE49-F238E27FC236}">
                  <a16:creationId xmlns:a16="http://schemas.microsoft.com/office/drawing/2014/main" id="{2E403EDD-1D34-ABF4-4961-824B48AFD1BD}"/>
                </a:ext>
              </a:extLst>
            </p:cNvPr>
            <p:cNvGrpSpPr/>
            <p:nvPr/>
          </p:nvGrpSpPr>
          <p:grpSpPr>
            <a:xfrm>
              <a:off x="3177405" y="4754167"/>
              <a:ext cx="698526" cy="494566"/>
              <a:chOff x="3711660" y="4846633"/>
              <a:chExt cx="698526" cy="494566"/>
            </a:xfrm>
          </p:grpSpPr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1301D60E-7381-DF73-00D5-7918782FC796}"/>
                  </a:ext>
                </a:extLst>
              </p:cNvPr>
              <p:cNvSpPr/>
              <p:nvPr/>
            </p:nvSpPr>
            <p:spPr>
              <a:xfrm>
                <a:off x="3711660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1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25854ACA-2657-E7AA-6851-C9BA2AF8BDEF}"/>
                  </a:ext>
                </a:extLst>
              </p:cNvPr>
              <p:cNvSpPr txBox="1"/>
              <p:nvPr/>
            </p:nvSpPr>
            <p:spPr>
              <a:xfrm>
                <a:off x="3913583" y="4894137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03BFEF94-CEF0-0FF8-6BB4-A82549EB044C}"/>
                  </a:ext>
                </a:extLst>
              </p:cNvPr>
              <p:cNvSpPr txBox="1"/>
              <p:nvPr/>
            </p:nvSpPr>
            <p:spPr>
              <a:xfrm>
                <a:off x="3763855" y="4995238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CB0DD7D3-7894-B261-929E-3F6E19BF2E1E}"/>
                  </a:ext>
                </a:extLst>
              </p:cNvPr>
              <p:cNvSpPr txBox="1"/>
              <p:nvPr/>
            </p:nvSpPr>
            <p:spPr>
              <a:xfrm>
                <a:off x="3810681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F68AE9C-425E-3FA1-0C50-E6850413B019}"/>
                </a:ext>
              </a:extLst>
            </p:cNvPr>
            <p:cNvSpPr/>
            <p:nvPr/>
          </p:nvSpPr>
          <p:spPr>
            <a:xfrm>
              <a:off x="3501165" y="4537227"/>
              <a:ext cx="6015" cy="214208"/>
            </a:xfrm>
            <a:custGeom>
              <a:avLst/>
              <a:gdLst>
                <a:gd name="connsiteX0" fmla="*/ 4 w 6015"/>
                <a:gd name="connsiteY0" fmla="*/ 640 h 214208"/>
                <a:gd name="connsiteX1" fmla="*/ 4 w 6015"/>
                <a:gd name="connsiteY1" fmla="*/ 214848 h 2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8">
                  <a:moveTo>
                    <a:pt x="4" y="640"/>
                  </a:moveTo>
                  <a:cubicBezTo>
                    <a:pt x="4" y="32138"/>
                    <a:pt x="4" y="122275"/>
                    <a:pt x="4" y="21484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04" name="Graphic 2">
              <a:extLst>
                <a:ext uri="{FF2B5EF4-FFF2-40B4-BE49-F238E27FC236}">
                  <a16:creationId xmlns:a16="http://schemas.microsoft.com/office/drawing/2014/main" id="{4A74BDBB-6AE6-7923-98E2-786BA26E14F6}"/>
                </a:ext>
              </a:extLst>
            </p:cNvPr>
            <p:cNvGrpSpPr/>
            <p:nvPr/>
          </p:nvGrpSpPr>
          <p:grpSpPr>
            <a:xfrm>
              <a:off x="2365909" y="4754167"/>
              <a:ext cx="758238" cy="494566"/>
              <a:chOff x="2900164" y="4846633"/>
              <a:chExt cx="758238" cy="494566"/>
            </a:xfrm>
          </p:grpSpPr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EE2D2DEB-9CDD-08A5-F04D-D18352EFD6D8}"/>
                  </a:ext>
                </a:extLst>
              </p:cNvPr>
              <p:cNvSpPr/>
              <p:nvPr/>
            </p:nvSpPr>
            <p:spPr>
              <a:xfrm>
                <a:off x="2900164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C2AC2A45-D91E-3267-829E-B4C4940AC839}"/>
                  </a:ext>
                </a:extLst>
              </p:cNvPr>
              <p:cNvSpPr txBox="1"/>
              <p:nvPr/>
            </p:nvSpPr>
            <p:spPr>
              <a:xfrm>
                <a:off x="3133873" y="4894137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0A2F716E-394E-EB1A-2085-57B16A81B18E}"/>
                  </a:ext>
                </a:extLst>
              </p:cNvPr>
              <p:cNvSpPr txBox="1"/>
              <p:nvPr/>
            </p:nvSpPr>
            <p:spPr>
              <a:xfrm>
                <a:off x="2960775" y="4995238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6BF3D990-DCFA-511B-1549-3E08F198AEA4}"/>
                  </a:ext>
                </a:extLst>
              </p:cNvPr>
              <p:cNvSpPr txBox="1"/>
              <p:nvPr/>
            </p:nvSpPr>
            <p:spPr>
              <a:xfrm>
                <a:off x="3028651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C28030A-CBC5-A8BD-B800-5244AD6AA961}"/>
                </a:ext>
              </a:extLst>
            </p:cNvPr>
            <p:cNvSpPr/>
            <p:nvPr/>
          </p:nvSpPr>
          <p:spPr>
            <a:xfrm>
              <a:off x="2985532" y="4531047"/>
              <a:ext cx="506236" cy="305530"/>
            </a:xfrm>
            <a:custGeom>
              <a:avLst/>
              <a:gdLst>
                <a:gd name="connsiteX0" fmla="*/ 506240 w 506236"/>
                <a:gd name="connsiteY0" fmla="*/ 640 h 305530"/>
                <a:gd name="connsiteX1" fmla="*/ 136654 w 506236"/>
                <a:gd name="connsiteY1" fmla="*/ 222533 h 305530"/>
                <a:gd name="connsiteX2" fmla="*/ 4 w 506236"/>
                <a:gd name="connsiteY2" fmla="*/ 306171 h 30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6236" h="305530">
                  <a:moveTo>
                    <a:pt x="506240" y="640"/>
                  </a:moveTo>
                  <a:cubicBezTo>
                    <a:pt x="463530" y="26036"/>
                    <a:pt x="283507" y="133191"/>
                    <a:pt x="136654" y="222533"/>
                  </a:cubicBezTo>
                  <a:cubicBezTo>
                    <a:pt x="92416" y="249452"/>
                    <a:pt x="45536" y="278169"/>
                    <a:pt x="4" y="30617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14" name="Graphic 2">
              <a:extLst>
                <a:ext uri="{FF2B5EF4-FFF2-40B4-BE49-F238E27FC236}">
                  <a16:creationId xmlns:a16="http://schemas.microsoft.com/office/drawing/2014/main" id="{B77972B8-1B68-9A8C-F164-1325FEA407A8}"/>
                </a:ext>
              </a:extLst>
            </p:cNvPr>
            <p:cNvGrpSpPr/>
            <p:nvPr/>
          </p:nvGrpSpPr>
          <p:grpSpPr>
            <a:xfrm>
              <a:off x="7869575" y="4754167"/>
              <a:ext cx="698520" cy="494566"/>
              <a:chOff x="8403830" y="4846633"/>
              <a:chExt cx="698520" cy="494566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C0BC7D5A-B182-BC40-A4AE-2A3E66B141C1}"/>
                  </a:ext>
                </a:extLst>
              </p:cNvPr>
              <p:cNvSpPr/>
              <p:nvPr/>
            </p:nvSpPr>
            <p:spPr>
              <a:xfrm>
                <a:off x="8403830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9827C2B9-4198-82E1-46DD-1671D10B589E}"/>
                  </a:ext>
                </a:extLst>
              </p:cNvPr>
              <p:cNvSpPr txBox="1"/>
              <p:nvPr/>
            </p:nvSpPr>
            <p:spPr>
              <a:xfrm>
                <a:off x="8608063" y="4894137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66FACB07-F81C-F05C-86B0-F1BD3AE9679B}"/>
                  </a:ext>
                </a:extLst>
              </p:cNvPr>
              <p:cNvSpPr txBox="1"/>
              <p:nvPr/>
            </p:nvSpPr>
            <p:spPr>
              <a:xfrm>
                <a:off x="8456019" y="4995238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DB50BC05-CE63-8C41-C25E-5D0D1BA89CA2}"/>
                  </a:ext>
                </a:extLst>
              </p:cNvPr>
              <p:cNvSpPr txBox="1"/>
              <p:nvPr/>
            </p:nvSpPr>
            <p:spPr>
              <a:xfrm>
                <a:off x="8502844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8F83B5D-A836-51DD-25C5-DAB5ED340463}"/>
                </a:ext>
              </a:extLst>
            </p:cNvPr>
            <p:cNvSpPr/>
            <p:nvPr/>
          </p:nvSpPr>
          <p:spPr>
            <a:xfrm>
              <a:off x="8193329" y="4537227"/>
              <a:ext cx="6015" cy="214208"/>
            </a:xfrm>
            <a:custGeom>
              <a:avLst/>
              <a:gdLst>
                <a:gd name="connsiteX0" fmla="*/ 4 w 6015"/>
                <a:gd name="connsiteY0" fmla="*/ 640 h 214208"/>
                <a:gd name="connsiteX1" fmla="*/ 4 w 6015"/>
                <a:gd name="connsiteY1" fmla="*/ 214848 h 2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8">
                  <a:moveTo>
                    <a:pt x="4" y="640"/>
                  </a:moveTo>
                  <a:cubicBezTo>
                    <a:pt x="4" y="32138"/>
                    <a:pt x="4" y="122275"/>
                    <a:pt x="4" y="21484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20" name="Graphic 2">
              <a:extLst>
                <a:ext uri="{FF2B5EF4-FFF2-40B4-BE49-F238E27FC236}">
                  <a16:creationId xmlns:a16="http://schemas.microsoft.com/office/drawing/2014/main" id="{B941CBC0-458D-61EE-898A-F06BFB654357}"/>
                </a:ext>
              </a:extLst>
            </p:cNvPr>
            <p:cNvGrpSpPr/>
            <p:nvPr/>
          </p:nvGrpSpPr>
          <p:grpSpPr>
            <a:xfrm>
              <a:off x="6671299" y="5175344"/>
              <a:ext cx="1291151" cy="318805"/>
              <a:chOff x="7205554" y="5267810"/>
              <a:chExt cx="1291151" cy="318805"/>
            </a:xfrm>
          </p:grpSpPr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2C3C50AD-6DCE-C79C-6A16-AEA8512C15F1}"/>
                  </a:ext>
                </a:extLst>
              </p:cNvPr>
              <p:cNvSpPr/>
              <p:nvPr/>
            </p:nvSpPr>
            <p:spPr>
              <a:xfrm>
                <a:off x="7268074" y="5267810"/>
                <a:ext cx="1228631" cy="297628"/>
              </a:xfrm>
              <a:custGeom>
                <a:avLst/>
                <a:gdLst>
                  <a:gd name="connsiteX0" fmla="*/ 1228635 w 1228631"/>
                  <a:gd name="connsiteY0" fmla="*/ 640 h 297628"/>
                  <a:gd name="connsiteX1" fmla="*/ 1086547 w 1228631"/>
                  <a:gd name="connsiteY1" fmla="*/ 75257 h 297628"/>
                  <a:gd name="connsiteX2" fmla="*/ 4 w 1228631"/>
                  <a:gd name="connsiteY2" fmla="*/ 298269 h 297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8631" h="297628">
                    <a:moveTo>
                      <a:pt x="1228635" y="640"/>
                    </a:moveTo>
                    <a:cubicBezTo>
                      <a:pt x="1183272" y="28925"/>
                      <a:pt x="1134750" y="55410"/>
                      <a:pt x="1086547" y="75257"/>
                    </a:cubicBezTo>
                    <a:cubicBezTo>
                      <a:pt x="697843" y="235321"/>
                      <a:pt x="188629" y="284843"/>
                      <a:pt x="4" y="298269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AEF9183-BB28-6931-BD2D-8A3E8A304A03}"/>
                  </a:ext>
                </a:extLst>
              </p:cNvPr>
              <p:cNvSpPr/>
              <p:nvPr/>
            </p:nvSpPr>
            <p:spPr>
              <a:xfrm>
                <a:off x="7205554" y="5544569"/>
                <a:ext cx="61347" cy="42047"/>
              </a:xfrm>
              <a:custGeom>
                <a:avLst/>
                <a:gdLst>
                  <a:gd name="connsiteX0" fmla="*/ 61351 w 61347"/>
                  <a:gd name="connsiteY0" fmla="*/ 42688 h 42047"/>
                  <a:gd name="connsiteX1" fmla="*/ 4 w 61347"/>
                  <a:gd name="connsiteY1" fmla="*/ 25404 h 42047"/>
                  <a:gd name="connsiteX2" fmla="*/ 58734 w 61347"/>
                  <a:gd name="connsiteY2" fmla="*/ 640 h 42047"/>
                  <a:gd name="connsiteX3" fmla="*/ 61351 w 61347"/>
                  <a:gd name="connsiteY3" fmla="*/ 42688 h 42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347" h="42047">
                    <a:moveTo>
                      <a:pt x="61351" y="42688"/>
                    </a:moveTo>
                    <a:lnTo>
                      <a:pt x="4" y="25404"/>
                    </a:lnTo>
                    <a:lnTo>
                      <a:pt x="58734" y="640"/>
                    </a:lnTo>
                    <a:lnTo>
                      <a:pt x="61351" y="42688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28" name="Graphic 2">
              <a:extLst>
                <a:ext uri="{FF2B5EF4-FFF2-40B4-BE49-F238E27FC236}">
                  <a16:creationId xmlns:a16="http://schemas.microsoft.com/office/drawing/2014/main" id="{2E17C280-B9C3-01C1-23E7-947782D16936}"/>
                </a:ext>
              </a:extLst>
            </p:cNvPr>
            <p:cNvGrpSpPr/>
            <p:nvPr/>
          </p:nvGrpSpPr>
          <p:grpSpPr>
            <a:xfrm>
              <a:off x="7117625" y="4754167"/>
              <a:ext cx="698520" cy="494566"/>
              <a:chOff x="7651880" y="4846633"/>
              <a:chExt cx="698520" cy="494566"/>
            </a:xfrm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133B6926-9390-82B4-B918-C5B6AE76D57E}"/>
                  </a:ext>
                </a:extLst>
              </p:cNvPr>
              <p:cNvSpPr/>
              <p:nvPr/>
            </p:nvSpPr>
            <p:spPr>
              <a:xfrm>
                <a:off x="7651880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DC6A19E-174D-5FBB-85BF-E07381F3CAED}"/>
                  </a:ext>
                </a:extLst>
              </p:cNvPr>
              <p:cNvSpPr txBox="1"/>
              <p:nvPr/>
            </p:nvSpPr>
            <p:spPr>
              <a:xfrm>
                <a:off x="7856113" y="4894137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D1B52B26-64EF-5D64-1D7C-51DD7FD958BF}"/>
                  </a:ext>
                </a:extLst>
              </p:cNvPr>
              <p:cNvSpPr txBox="1"/>
              <p:nvPr/>
            </p:nvSpPr>
            <p:spPr>
              <a:xfrm>
                <a:off x="7704069" y="4995238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F2C66AA5-C188-4E25-BE6D-885084B8C979}"/>
                  </a:ext>
                </a:extLst>
              </p:cNvPr>
              <p:cNvSpPr txBox="1"/>
              <p:nvPr/>
            </p:nvSpPr>
            <p:spPr>
              <a:xfrm>
                <a:off x="7750895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F0171DA-FB6D-23E9-EC4A-21F7C75B0459}"/>
                </a:ext>
              </a:extLst>
            </p:cNvPr>
            <p:cNvSpPr/>
            <p:nvPr/>
          </p:nvSpPr>
          <p:spPr>
            <a:xfrm>
              <a:off x="7058535" y="4535404"/>
              <a:ext cx="208320" cy="253589"/>
            </a:xfrm>
            <a:custGeom>
              <a:avLst/>
              <a:gdLst>
                <a:gd name="connsiteX0" fmla="*/ 4 w 208320"/>
                <a:gd name="connsiteY0" fmla="*/ 640 h 253589"/>
                <a:gd name="connsiteX1" fmla="*/ 208324 w 208320"/>
                <a:gd name="connsiteY1" fmla="*/ 254230 h 25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320" h="253589">
                  <a:moveTo>
                    <a:pt x="4" y="640"/>
                  </a:moveTo>
                  <a:cubicBezTo>
                    <a:pt x="27640" y="34281"/>
                    <a:pt x="120815" y="147707"/>
                    <a:pt x="208324" y="25423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34" name="Graphic 2">
              <a:extLst>
                <a:ext uri="{FF2B5EF4-FFF2-40B4-BE49-F238E27FC236}">
                  <a16:creationId xmlns:a16="http://schemas.microsoft.com/office/drawing/2014/main" id="{95508118-B574-6485-CC8C-60D1B0427C27}"/>
                </a:ext>
              </a:extLst>
            </p:cNvPr>
            <p:cNvGrpSpPr/>
            <p:nvPr/>
          </p:nvGrpSpPr>
          <p:grpSpPr>
            <a:xfrm>
              <a:off x="6669645" y="5167376"/>
              <a:ext cx="528788" cy="304729"/>
              <a:chOff x="7203900" y="5259842"/>
              <a:chExt cx="528788" cy="304729"/>
            </a:xfrm>
          </p:grpSpPr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6FBC2E13-387B-C12B-E28F-99C02757D75B}"/>
                  </a:ext>
                </a:extLst>
              </p:cNvPr>
              <p:cNvSpPr/>
              <p:nvPr/>
            </p:nvSpPr>
            <p:spPr>
              <a:xfrm>
                <a:off x="7259002" y="5259842"/>
                <a:ext cx="473686" cy="275789"/>
              </a:xfrm>
              <a:custGeom>
                <a:avLst/>
                <a:gdLst>
                  <a:gd name="connsiteX0" fmla="*/ 473690 w 473686"/>
                  <a:gd name="connsiteY0" fmla="*/ 640 h 275789"/>
                  <a:gd name="connsiteX1" fmla="*/ 343669 w 473686"/>
                  <a:gd name="connsiteY1" fmla="*/ 83224 h 275789"/>
                  <a:gd name="connsiteX2" fmla="*/ 4 w 473686"/>
                  <a:gd name="connsiteY2" fmla="*/ 276430 h 275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73686" h="275789">
                    <a:moveTo>
                      <a:pt x="473690" y="640"/>
                    </a:moveTo>
                    <a:cubicBezTo>
                      <a:pt x="430757" y="28798"/>
                      <a:pt x="386187" y="57299"/>
                      <a:pt x="343669" y="83224"/>
                    </a:cubicBezTo>
                    <a:cubicBezTo>
                      <a:pt x="224693" y="155789"/>
                      <a:pt x="81539" y="233215"/>
                      <a:pt x="4" y="276430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0C3B7290-D488-7818-B3C5-E065FF26AF83}"/>
                  </a:ext>
                </a:extLst>
              </p:cNvPr>
              <p:cNvSpPr/>
              <p:nvPr/>
            </p:nvSpPr>
            <p:spPr>
              <a:xfrm>
                <a:off x="7203900" y="5517945"/>
                <a:ext cx="63049" cy="46626"/>
              </a:xfrm>
              <a:custGeom>
                <a:avLst/>
                <a:gdLst>
                  <a:gd name="connsiteX0" fmla="*/ 63054 w 63049"/>
                  <a:gd name="connsiteY0" fmla="*/ 37939 h 46626"/>
                  <a:gd name="connsiteX1" fmla="*/ 4 w 63049"/>
                  <a:gd name="connsiteY1" fmla="*/ 47267 h 46626"/>
                  <a:gd name="connsiteX2" fmla="*/ 43479 w 63049"/>
                  <a:gd name="connsiteY2" fmla="*/ 640 h 46626"/>
                  <a:gd name="connsiteX3" fmla="*/ 63054 w 63049"/>
                  <a:gd name="connsiteY3" fmla="*/ 37939 h 46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049" h="46626">
                    <a:moveTo>
                      <a:pt x="63054" y="37939"/>
                    </a:moveTo>
                    <a:lnTo>
                      <a:pt x="4" y="47267"/>
                    </a:lnTo>
                    <a:lnTo>
                      <a:pt x="43479" y="640"/>
                    </a:lnTo>
                    <a:lnTo>
                      <a:pt x="63054" y="37939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59" name="Graphic 2">
              <a:extLst>
                <a:ext uri="{FF2B5EF4-FFF2-40B4-BE49-F238E27FC236}">
                  <a16:creationId xmlns:a16="http://schemas.microsoft.com/office/drawing/2014/main" id="{AFFDF072-4536-F20A-8285-F8A11445632B}"/>
                </a:ext>
              </a:extLst>
            </p:cNvPr>
            <p:cNvGrpSpPr/>
            <p:nvPr/>
          </p:nvGrpSpPr>
          <p:grpSpPr>
            <a:xfrm>
              <a:off x="3731123" y="5177697"/>
              <a:ext cx="1815813" cy="315393"/>
              <a:chOff x="4265378" y="5270163"/>
              <a:chExt cx="1815813" cy="315393"/>
            </a:xfrm>
          </p:grpSpPr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4AF357FA-9669-CED0-4E83-00AD67CB9345}"/>
                  </a:ext>
                </a:extLst>
              </p:cNvPr>
              <p:cNvSpPr/>
              <p:nvPr/>
            </p:nvSpPr>
            <p:spPr>
              <a:xfrm>
                <a:off x="4265378" y="5270163"/>
                <a:ext cx="1755825" cy="294391"/>
              </a:xfrm>
              <a:custGeom>
                <a:avLst/>
                <a:gdLst>
                  <a:gd name="connsiteX0" fmla="*/ 4 w 1755825"/>
                  <a:gd name="connsiteY0" fmla="*/ 640 h 294391"/>
                  <a:gd name="connsiteX1" fmla="*/ 143013 w 1755825"/>
                  <a:gd name="connsiteY1" fmla="*/ 72904 h 294391"/>
                  <a:gd name="connsiteX2" fmla="*/ 1755830 w 1755825"/>
                  <a:gd name="connsiteY2" fmla="*/ 295031 h 294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55825" h="294391">
                    <a:moveTo>
                      <a:pt x="4" y="640"/>
                    </a:moveTo>
                    <a:cubicBezTo>
                      <a:pt x="45458" y="28696"/>
                      <a:pt x="94250" y="54489"/>
                      <a:pt x="143013" y="72904"/>
                    </a:cubicBezTo>
                    <a:cubicBezTo>
                      <a:pt x="447047" y="187696"/>
                      <a:pt x="1474775" y="273349"/>
                      <a:pt x="1755830" y="295031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C87837E3-F2E0-88C2-5BFB-4A071541DD6C}"/>
                  </a:ext>
                </a:extLst>
              </p:cNvPr>
              <p:cNvSpPr/>
              <p:nvPr/>
            </p:nvSpPr>
            <p:spPr>
              <a:xfrm>
                <a:off x="6019628" y="5543546"/>
                <a:ext cx="61563" cy="42011"/>
              </a:xfrm>
              <a:custGeom>
                <a:avLst/>
                <a:gdLst>
                  <a:gd name="connsiteX0" fmla="*/ 3162 w 61563"/>
                  <a:gd name="connsiteY0" fmla="*/ 640 h 42011"/>
                  <a:gd name="connsiteX1" fmla="*/ 61568 w 61563"/>
                  <a:gd name="connsiteY1" fmla="*/ 26162 h 42011"/>
                  <a:gd name="connsiteX2" fmla="*/ 4 w 61563"/>
                  <a:gd name="connsiteY2" fmla="*/ 42651 h 42011"/>
                  <a:gd name="connsiteX3" fmla="*/ 3162 w 61563"/>
                  <a:gd name="connsiteY3" fmla="*/ 640 h 4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563" h="42011">
                    <a:moveTo>
                      <a:pt x="3162" y="640"/>
                    </a:moveTo>
                    <a:lnTo>
                      <a:pt x="61568" y="26162"/>
                    </a:lnTo>
                    <a:lnTo>
                      <a:pt x="4" y="42651"/>
                    </a:lnTo>
                    <a:lnTo>
                      <a:pt x="3162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62" name="Graphic 2">
              <a:extLst>
                <a:ext uri="{FF2B5EF4-FFF2-40B4-BE49-F238E27FC236}">
                  <a16:creationId xmlns:a16="http://schemas.microsoft.com/office/drawing/2014/main" id="{CA726E2A-8EFE-E7E8-E304-B8394ECA3AEC}"/>
                </a:ext>
              </a:extLst>
            </p:cNvPr>
            <p:cNvGrpSpPr/>
            <p:nvPr/>
          </p:nvGrpSpPr>
          <p:grpSpPr>
            <a:xfrm>
              <a:off x="2972142" y="5176253"/>
              <a:ext cx="1299169" cy="317060"/>
              <a:chOff x="3506397" y="5268719"/>
              <a:chExt cx="1299169" cy="317060"/>
            </a:xfrm>
          </p:grpSpPr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20A37206-7EE6-C07E-6373-B156CDB3F108}"/>
                  </a:ext>
                </a:extLst>
              </p:cNvPr>
              <p:cNvSpPr/>
              <p:nvPr/>
            </p:nvSpPr>
            <p:spPr>
              <a:xfrm>
                <a:off x="3506397" y="5268719"/>
                <a:ext cx="1236920" cy="295889"/>
              </a:xfrm>
              <a:custGeom>
                <a:avLst/>
                <a:gdLst>
                  <a:gd name="connsiteX0" fmla="*/ 4 w 1236920"/>
                  <a:gd name="connsiteY0" fmla="*/ 640 h 295889"/>
                  <a:gd name="connsiteX1" fmla="*/ 150045 w 1236920"/>
                  <a:gd name="connsiteY1" fmla="*/ 74348 h 295889"/>
                  <a:gd name="connsiteX2" fmla="*/ 1236925 w 1236920"/>
                  <a:gd name="connsiteY2" fmla="*/ 296530 h 295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36920" h="295889">
                    <a:moveTo>
                      <a:pt x="4" y="640"/>
                    </a:moveTo>
                    <a:cubicBezTo>
                      <a:pt x="48267" y="28485"/>
                      <a:pt x="99526" y="54579"/>
                      <a:pt x="150045" y="74348"/>
                    </a:cubicBezTo>
                    <a:cubicBezTo>
                      <a:pt x="541516" y="227540"/>
                      <a:pt x="1049076" y="281178"/>
                      <a:pt x="1236925" y="296530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58C1E36E-02B0-4C45-514C-74B167DFF574}"/>
                  </a:ext>
                </a:extLst>
              </p:cNvPr>
              <p:cNvSpPr/>
              <p:nvPr/>
            </p:nvSpPr>
            <p:spPr>
              <a:xfrm>
                <a:off x="4744027" y="5543768"/>
                <a:ext cx="61539" cy="42011"/>
              </a:xfrm>
              <a:custGeom>
                <a:avLst/>
                <a:gdLst>
                  <a:gd name="connsiteX0" fmla="*/ 3090 w 61539"/>
                  <a:gd name="connsiteY0" fmla="*/ 640 h 42011"/>
                  <a:gd name="connsiteX1" fmla="*/ 61544 w 61539"/>
                  <a:gd name="connsiteY1" fmla="*/ 26060 h 42011"/>
                  <a:gd name="connsiteX2" fmla="*/ 4 w 61539"/>
                  <a:gd name="connsiteY2" fmla="*/ 42651 h 42011"/>
                  <a:gd name="connsiteX3" fmla="*/ 3090 w 61539"/>
                  <a:gd name="connsiteY3" fmla="*/ 640 h 4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539" h="42011">
                    <a:moveTo>
                      <a:pt x="3090" y="640"/>
                    </a:moveTo>
                    <a:lnTo>
                      <a:pt x="61544" y="26060"/>
                    </a:lnTo>
                    <a:lnTo>
                      <a:pt x="4" y="42651"/>
                    </a:lnTo>
                    <a:lnTo>
                      <a:pt x="3090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2A0484E1-EB01-0DC5-DDBE-03D7F6786825}"/>
              </a:ext>
            </a:extLst>
          </p:cNvPr>
          <p:cNvGrpSpPr/>
          <p:nvPr/>
        </p:nvGrpSpPr>
        <p:grpSpPr>
          <a:xfrm>
            <a:off x="3178012" y="3945589"/>
            <a:ext cx="5420324" cy="960569"/>
            <a:chOff x="3178012" y="3575725"/>
            <a:chExt cx="5420324" cy="96056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600098-104B-DC2A-6111-D2B32DFBC71F}"/>
                </a:ext>
              </a:extLst>
            </p:cNvPr>
            <p:cNvSpPr/>
            <p:nvPr/>
          </p:nvSpPr>
          <p:spPr>
            <a:xfrm>
              <a:off x="4705493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BB1963B-94BF-7BDD-92E5-327626C4115A}"/>
                </a:ext>
              </a:extLst>
            </p:cNvPr>
            <p:cNvSpPr/>
            <p:nvPr/>
          </p:nvSpPr>
          <p:spPr>
            <a:xfrm>
              <a:off x="6173298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73" name="Graphic 2">
              <a:extLst>
                <a:ext uri="{FF2B5EF4-FFF2-40B4-BE49-F238E27FC236}">
                  <a16:creationId xmlns:a16="http://schemas.microsoft.com/office/drawing/2014/main" id="{C58EDEAD-E5D0-E256-A14B-1CAE20165EC9}"/>
                </a:ext>
              </a:extLst>
            </p:cNvPr>
            <p:cNvGrpSpPr/>
            <p:nvPr/>
          </p:nvGrpSpPr>
          <p:grpSpPr>
            <a:xfrm>
              <a:off x="4831700" y="3802191"/>
              <a:ext cx="698519" cy="494566"/>
              <a:chOff x="5365955" y="3894657"/>
              <a:chExt cx="698519" cy="494566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7D2D944-3730-FF9F-9F46-09F6D5BBF424}"/>
                  </a:ext>
                </a:extLst>
              </p:cNvPr>
              <p:cNvSpPr/>
              <p:nvPr/>
            </p:nvSpPr>
            <p:spPr>
              <a:xfrm>
                <a:off x="5365955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3DB55077-9F5B-9298-56F0-9B34830579D9}"/>
                  </a:ext>
                </a:extLst>
              </p:cNvPr>
              <p:cNvSpPr txBox="1"/>
              <p:nvPr/>
            </p:nvSpPr>
            <p:spPr>
              <a:xfrm>
                <a:off x="5567872" y="3942161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525E22B5-4EE5-FD94-499B-6A59DC55FD14}"/>
                  </a:ext>
                </a:extLst>
              </p:cNvPr>
              <p:cNvSpPr txBox="1"/>
              <p:nvPr/>
            </p:nvSpPr>
            <p:spPr>
              <a:xfrm>
                <a:off x="5418143" y="4043262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21F63BBE-18B7-A9EC-697D-B56B4F01E94C}"/>
                  </a:ext>
                </a:extLst>
              </p:cNvPr>
              <p:cNvSpPr txBox="1"/>
              <p:nvPr/>
            </p:nvSpPr>
            <p:spPr>
              <a:xfrm>
                <a:off x="5464969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DE272D8-946E-F405-C156-D6E40187412A}"/>
                </a:ext>
              </a:extLst>
            </p:cNvPr>
            <p:cNvSpPr/>
            <p:nvPr/>
          </p:nvSpPr>
          <p:spPr>
            <a:xfrm>
              <a:off x="4753498" y="3581749"/>
              <a:ext cx="223545" cy="260118"/>
            </a:xfrm>
            <a:custGeom>
              <a:avLst/>
              <a:gdLst>
                <a:gd name="connsiteX0" fmla="*/ 4 w 223545"/>
                <a:gd name="connsiteY0" fmla="*/ 640 h 260118"/>
                <a:gd name="connsiteX1" fmla="*/ 223549 w 223545"/>
                <a:gd name="connsiteY1" fmla="*/ 260759 h 26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545" h="260118">
                  <a:moveTo>
                    <a:pt x="4" y="640"/>
                  </a:moveTo>
                  <a:cubicBezTo>
                    <a:pt x="27375" y="32487"/>
                    <a:pt x="129225" y="151004"/>
                    <a:pt x="223549" y="260759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79" name="Graphic 2">
              <a:extLst>
                <a:ext uri="{FF2B5EF4-FFF2-40B4-BE49-F238E27FC236}">
                  <a16:creationId xmlns:a16="http://schemas.microsoft.com/office/drawing/2014/main" id="{9D0E047F-960C-E5C8-9B36-CFBDA9E21C24}"/>
                </a:ext>
              </a:extLst>
            </p:cNvPr>
            <p:cNvGrpSpPr/>
            <p:nvPr/>
          </p:nvGrpSpPr>
          <p:grpSpPr>
            <a:xfrm>
              <a:off x="3178012" y="3802191"/>
              <a:ext cx="758239" cy="494566"/>
              <a:chOff x="3712267" y="3894657"/>
              <a:chExt cx="758239" cy="494566"/>
            </a:xfrm>
          </p:grpSpPr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15B06A7-42F6-079D-945F-40D72FBB108C}"/>
                  </a:ext>
                </a:extLst>
              </p:cNvPr>
              <p:cNvSpPr/>
              <p:nvPr/>
            </p:nvSpPr>
            <p:spPr>
              <a:xfrm>
                <a:off x="3712267" y="3894657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C4C00EA7-D7C6-3958-122E-9BCD95934212}"/>
                  </a:ext>
                </a:extLst>
              </p:cNvPr>
              <p:cNvSpPr txBox="1"/>
              <p:nvPr/>
            </p:nvSpPr>
            <p:spPr>
              <a:xfrm>
                <a:off x="3943661" y="3942161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0DA09E6E-B30B-37B8-F93D-4092425A4AB8}"/>
                  </a:ext>
                </a:extLst>
              </p:cNvPr>
              <p:cNvSpPr txBox="1"/>
              <p:nvPr/>
            </p:nvSpPr>
            <p:spPr>
              <a:xfrm>
                <a:off x="3772879" y="4043262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FC474EE8-D573-8C6E-EDD5-0345D15ECBD8}"/>
                  </a:ext>
                </a:extLst>
              </p:cNvPr>
              <p:cNvSpPr txBox="1"/>
              <p:nvPr/>
            </p:nvSpPr>
            <p:spPr>
              <a:xfrm>
                <a:off x="3840758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AACF730-32BF-85F0-002A-55251853E3DA}"/>
                </a:ext>
              </a:extLst>
            </p:cNvPr>
            <p:cNvSpPr/>
            <p:nvPr/>
          </p:nvSpPr>
          <p:spPr>
            <a:xfrm>
              <a:off x="3796489" y="3575725"/>
              <a:ext cx="938534" cy="308418"/>
            </a:xfrm>
            <a:custGeom>
              <a:avLst/>
              <a:gdLst>
                <a:gd name="connsiteX0" fmla="*/ 938539 w 938534"/>
                <a:gd name="connsiteY0" fmla="*/ 640 h 308418"/>
                <a:gd name="connsiteX1" fmla="*/ 167881 w 938534"/>
                <a:gd name="connsiteY1" fmla="*/ 225879 h 308418"/>
                <a:gd name="connsiteX2" fmla="*/ 4 w 938534"/>
                <a:gd name="connsiteY2" fmla="*/ 309059 h 30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8534" h="308418">
                  <a:moveTo>
                    <a:pt x="938539" y="640"/>
                  </a:moveTo>
                  <a:cubicBezTo>
                    <a:pt x="866761" y="14987"/>
                    <a:pt x="469780" y="97529"/>
                    <a:pt x="167881" y="225879"/>
                  </a:cubicBezTo>
                  <a:cubicBezTo>
                    <a:pt x="112038" y="249620"/>
                    <a:pt x="54349" y="278957"/>
                    <a:pt x="4" y="309059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85" name="Graphic 2">
              <a:extLst>
                <a:ext uri="{FF2B5EF4-FFF2-40B4-BE49-F238E27FC236}">
                  <a16:creationId xmlns:a16="http://schemas.microsoft.com/office/drawing/2014/main" id="{7DB3E057-BFBD-38FC-8B33-A044B12C7059}"/>
                </a:ext>
              </a:extLst>
            </p:cNvPr>
            <p:cNvGrpSpPr/>
            <p:nvPr/>
          </p:nvGrpSpPr>
          <p:grpSpPr>
            <a:xfrm>
              <a:off x="4020201" y="3802191"/>
              <a:ext cx="758233" cy="494566"/>
              <a:chOff x="4554456" y="3894657"/>
              <a:chExt cx="758233" cy="494566"/>
            </a:xfrm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C6C1BFB-7F6D-88DC-689D-D9E12CA3212D}"/>
                  </a:ext>
                </a:extLst>
              </p:cNvPr>
              <p:cNvSpPr/>
              <p:nvPr/>
            </p:nvSpPr>
            <p:spPr>
              <a:xfrm>
                <a:off x="4554456" y="3894657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6 w 706462"/>
                  <a:gd name="connsiteY1" fmla="*/ 495207 h 494566"/>
                  <a:gd name="connsiteX2" fmla="*/ 4 w 706462"/>
                  <a:gd name="connsiteY2" fmla="*/ 247924 h 494566"/>
                  <a:gd name="connsiteX3" fmla="*/ 353236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6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6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355E39C-E04B-4786-EBAA-7937C04FE44C}"/>
                  </a:ext>
                </a:extLst>
              </p:cNvPr>
              <p:cNvSpPr txBox="1"/>
              <p:nvPr/>
            </p:nvSpPr>
            <p:spPr>
              <a:xfrm>
                <a:off x="4788161" y="3942161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2813324F-FCB7-5313-249F-7297C316CAF8}"/>
                  </a:ext>
                </a:extLst>
              </p:cNvPr>
              <p:cNvSpPr txBox="1"/>
              <p:nvPr/>
            </p:nvSpPr>
            <p:spPr>
              <a:xfrm>
                <a:off x="4615062" y="4043262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2A8F109A-CB80-E5F8-CF10-F6C4EAA71758}"/>
                  </a:ext>
                </a:extLst>
              </p:cNvPr>
              <p:cNvSpPr txBox="1"/>
              <p:nvPr/>
            </p:nvSpPr>
            <p:spPr>
              <a:xfrm>
                <a:off x="4682942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5FE56BE-BA89-5A2A-FDC4-EA03894FB0BB}"/>
                </a:ext>
              </a:extLst>
            </p:cNvPr>
            <p:cNvSpPr/>
            <p:nvPr/>
          </p:nvSpPr>
          <p:spPr>
            <a:xfrm>
              <a:off x="4545875" y="3583428"/>
              <a:ext cx="192733" cy="245970"/>
            </a:xfrm>
            <a:custGeom>
              <a:avLst/>
              <a:gdLst>
                <a:gd name="connsiteX0" fmla="*/ 192738 w 192733"/>
                <a:gd name="connsiteY0" fmla="*/ 640 h 245970"/>
                <a:gd name="connsiteX1" fmla="*/ 4 w 192733"/>
                <a:gd name="connsiteY1" fmla="*/ 246611 h 24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2733" h="245970">
                  <a:moveTo>
                    <a:pt x="192738" y="640"/>
                  </a:moveTo>
                  <a:cubicBezTo>
                    <a:pt x="167003" y="33480"/>
                    <a:pt x="81696" y="142350"/>
                    <a:pt x="4" y="24661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91" name="Graphic 2">
              <a:extLst>
                <a:ext uri="{FF2B5EF4-FFF2-40B4-BE49-F238E27FC236}">
                  <a16:creationId xmlns:a16="http://schemas.microsoft.com/office/drawing/2014/main" id="{A04E8447-C13F-3153-28AF-C514B58560AE}"/>
                </a:ext>
              </a:extLst>
            </p:cNvPr>
            <p:cNvGrpSpPr/>
            <p:nvPr/>
          </p:nvGrpSpPr>
          <p:grpSpPr>
            <a:xfrm>
              <a:off x="5392853" y="4220498"/>
              <a:ext cx="780036" cy="307528"/>
              <a:chOff x="5927108" y="4312964"/>
              <a:chExt cx="780036" cy="307528"/>
            </a:xfrm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2F3754E5-013E-7DC8-5BF3-055C261C368D}"/>
                  </a:ext>
                </a:extLst>
              </p:cNvPr>
              <p:cNvSpPr/>
              <p:nvPr/>
            </p:nvSpPr>
            <p:spPr>
              <a:xfrm>
                <a:off x="5927108" y="4312964"/>
                <a:ext cx="721317" cy="287012"/>
              </a:xfrm>
              <a:custGeom>
                <a:avLst/>
                <a:gdLst>
                  <a:gd name="connsiteX0" fmla="*/ 4 w 721317"/>
                  <a:gd name="connsiteY0" fmla="*/ 640 h 287012"/>
                  <a:gd name="connsiteX1" fmla="*/ 135572 w 721317"/>
                  <a:gd name="connsiteY1" fmla="*/ 78127 h 287012"/>
                  <a:gd name="connsiteX2" fmla="*/ 721322 w 721317"/>
                  <a:gd name="connsiteY2" fmla="*/ 287653 h 28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21317" h="287012">
                    <a:moveTo>
                      <a:pt x="4" y="640"/>
                    </a:moveTo>
                    <a:cubicBezTo>
                      <a:pt x="43936" y="28545"/>
                      <a:pt x="90280" y="55638"/>
                      <a:pt x="135572" y="78127"/>
                    </a:cubicBezTo>
                    <a:cubicBezTo>
                      <a:pt x="339199" y="179228"/>
                      <a:pt x="598838" y="254862"/>
                      <a:pt x="721322" y="287653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DAB23698-1066-58D7-D60B-3DF2DE615642}"/>
                  </a:ext>
                </a:extLst>
              </p:cNvPr>
              <p:cNvSpPr/>
              <p:nvPr/>
            </p:nvSpPr>
            <p:spPr>
              <a:xfrm>
                <a:off x="6643631" y="4579714"/>
                <a:ext cx="63512" cy="40777"/>
              </a:xfrm>
              <a:custGeom>
                <a:avLst/>
                <a:gdLst>
                  <a:gd name="connsiteX0" fmla="*/ 10555 w 63512"/>
                  <a:gd name="connsiteY0" fmla="*/ 640 h 40777"/>
                  <a:gd name="connsiteX1" fmla="*/ 63517 w 63512"/>
                  <a:gd name="connsiteY1" fmla="*/ 36104 h 40777"/>
                  <a:gd name="connsiteX2" fmla="*/ 4 w 63512"/>
                  <a:gd name="connsiteY2" fmla="*/ 41418 h 40777"/>
                  <a:gd name="connsiteX3" fmla="*/ 10555 w 63512"/>
                  <a:gd name="connsiteY3" fmla="*/ 640 h 40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512" h="40777">
                    <a:moveTo>
                      <a:pt x="10555" y="640"/>
                    </a:moveTo>
                    <a:lnTo>
                      <a:pt x="63517" y="36104"/>
                    </a:lnTo>
                    <a:lnTo>
                      <a:pt x="4" y="41418"/>
                    </a:lnTo>
                    <a:lnTo>
                      <a:pt x="10555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DE229AF-C99A-B778-2E53-35B3EBBB8308}"/>
                </a:ext>
              </a:extLst>
            </p:cNvPr>
            <p:cNvSpPr/>
            <p:nvPr/>
          </p:nvSpPr>
          <p:spPr>
            <a:xfrm>
              <a:off x="3490337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95" name="Graphic 2">
              <a:extLst>
                <a:ext uri="{FF2B5EF4-FFF2-40B4-BE49-F238E27FC236}">
                  <a16:creationId xmlns:a16="http://schemas.microsoft.com/office/drawing/2014/main" id="{A3C276F9-DFC7-963D-84DF-4C5D9A11344A}"/>
                </a:ext>
              </a:extLst>
            </p:cNvPr>
            <p:cNvGrpSpPr/>
            <p:nvPr/>
          </p:nvGrpSpPr>
          <p:grpSpPr>
            <a:xfrm>
              <a:off x="3484652" y="4298616"/>
              <a:ext cx="42024" cy="215778"/>
              <a:chOff x="4018907" y="4391082"/>
              <a:chExt cx="42024" cy="215778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46FC87BE-F951-CBCE-27F5-03A7F1427CE1}"/>
                  </a:ext>
                </a:extLst>
              </p:cNvPr>
              <p:cNvSpPr/>
              <p:nvPr/>
            </p:nvSpPr>
            <p:spPr>
              <a:xfrm>
                <a:off x="4039938" y="4391082"/>
                <a:ext cx="9817" cy="155364"/>
              </a:xfrm>
              <a:custGeom>
                <a:avLst/>
                <a:gdLst>
                  <a:gd name="connsiteX0" fmla="*/ 9821 w 9817"/>
                  <a:gd name="connsiteY0" fmla="*/ 640 h 155364"/>
                  <a:gd name="connsiteX1" fmla="*/ 4 w 9817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817" h="155364">
                    <a:moveTo>
                      <a:pt x="9821" y="640"/>
                    </a:moveTo>
                    <a:cubicBezTo>
                      <a:pt x="6218" y="57666"/>
                      <a:pt x="2669" y="113831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7248DC29-1DCB-FC3B-0BDC-480CAB84613B}"/>
                  </a:ext>
                </a:extLst>
              </p:cNvPr>
              <p:cNvSpPr/>
              <p:nvPr/>
            </p:nvSpPr>
            <p:spPr>
              <a:xfrm>
                <a:off x="4018907" y="4545472"/>
                <a:ext cx="42024" cy="61388"/>
              </a:xfrm>
              <a:custGeom>
                <a:avLst/>
                <a:gdLst>
                  <a:gd name="connsiteX0" fmla="*/ 42029 w 42024"/>
                  <a:gd name="connsiteY0" fmla="*/ 3300 h 61388"/>
                  <a:gd name="connsiteX1" fmla="*/ 17221 w 42024"/>
                  <a:gd name="connsiteY1" fmla="*/ 62029 h 61388"/>
                  <a:gd name="connsiteX2" fmla="*/ 4 w 42024"/>
                  <a:gd name="connsiteY2" fmla="*/ 640 h 61388"/>
                  <a:gd name="connsiteX3" fmla="*/ 42029 w 42024"/>
                  <a:gd name="connsiteY3" fmla="*/ 3300 h 61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24" h="61388">
                    <a:moveTo>
                      <a:pt x="42029" y="3300"/>
                    </a:moveTo>
                    <a:lnTo>
                      <a:pt x="17221" y="62029"/>
                    </a:lnTo>
                    <a:lnTo>
                      <a:pt x="4" y="640"/>
                    </a:lnTo>
                    <a:lnTo>
                      <a:pt x="42029" y="330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10" name="Graphic 2">
              <a:extLst>
                <a:ext uri="{FF2B5EF4-FFF2-40B4-BE49-F238E27FC236}">
                  <a16:creationId xmlns:a16="http://schemas.microsoft.com/office/drawing/2014/main" id="{4E8B62D2-0D93-DEAF-C9A4-CB812965137C}"/>
                </a:ext>
              </a:extLst>
            </p:cNvPr>
            <p:cNvGrpSpPr/>
            <p:nvPr/>
          </p:nvGrpSpPr>
          <p:grpSpPr>
            <a:xfrm>
              <a:off x="4534831" y="4273528"/>
              <a:ext cx="175077" cy="243034"/>
              <a:chOff x="5069086" y="4365994"/>
              <a:chExt cx="175077" cy="243034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FAFC9635-4C99-EB2E-7776-4191A626196D}"/>
                  </a:ext>
                </a:extLst>
              </p:cNvPr>
              <p:cNvSpPr/>
              <p:nvPr/>
            </p:nvSpPr>
            <p:spPr>
              <a:xfrm>
                <a:off x="5069086" y="4365994"/>
                <a:ext cx="139651" cy="193855"/>
              </a:xfrm>
              <a:custGeom>
                <a:avLst/>
                <a:gdLst>
                  <a:gd name="connsiteX0" fmla="*/ 4 w 139651"/>
                  <a:gd name="connsiteY0" fmla="*/ 640 h 193855"/>
                  <a:gd name="connsiteX1" fmla="*/ 139656 w 139651"/>
                  <a:gd name="connsiteY1" fmla="*/ 194496 h 193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9651" h="193855">
                    <a:moveTo>
                      <a:pt x="4" y="640"/>
                    </a:moveTo>
                    <a:cubicBezTo>
                      <a:pt x="51594" y="72260"/>
                      <a:pt x="104399" y="145558"/>
                      <a:pt x="139656" y="194496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9834FA05-09DC-9CBC-F83B-822DFFAF02D6}"/>
                  </a:ext>
                </a:extLst>
              </p:cNvPr>
              <p:cNvSpPr/>
              <p:nvPr/>
            </p:nvSpPr>
            <p:spPr>
              <a:xfrm>
                <a:off x="5191912" y="4547892"/>
                <a:ext cx="52251" cy="61136"/>
              </a:xfrm>
              <a:custGeom>
                <a:avLst/>
                <a:gdLst>
                  <a:gd name="connsiteX0" fmla="*/ 34166 w 52251"/>
                  <a:gd name="connsiteY0" fmla="*/ 640 h 61136"/>
                  <a:gd name="connsiteX1" fmla="*/ 52255 w 52251"/>
                  <a:gd name="connsiteY1" fmla="*/ 61776 h 61136"/>
                  <a:gd name="connsiteX2" fmla="*/ 4 w 52251"/>
                  <a:gd name="connsiteY2" fmla="*/ 25266 h 61136"/>
                  <a:gd name="connsiteX3" fmla="*/ 34166 w 52251"/>
                  <a:gd name="connsiteY3" fmla="*/ 640 h 61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251" h="61136">
                    <a:moveTo>
                      <a:pt x="34166" y="640"/>
                    </a:moveTo>
                    <a:lnTo>
                      <a:pt x="52255" y="61776"/>
                    </a:lnTo>
                    <a:lnTo>
                      <a:pt x="4" y="25266"/>
                    </a:lnTo>
                    <a:lnTo>
                      <a:pt x="34166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2A93AB3-1884-DFE1-D507-72B2681AE8E3}"/>
                </a:ext>
              </a:extLst>
            </p:cNvPr>
            <p:cNvSpPr/>
            <p:nvPr/>
          </p:nvSpPr>
          <p:spPr>
            <a:xfrm>
              <a:off x="8182507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DC570BE-0DB2-DAF6-9CDC-52C6658344B7}"/>
                </a:ext>
              </a:extLst>
            </p:cNvPr>
            <p:cNvSpPr/>
            <p:nvPr/>
          </p:nvSpPr>
          <p:spPr>
            <a:xfrm>
              <a:off x="7039544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38" name="Graphic 2">
              <a:extLst>
                <a:ext uri="{FF2B5EF4-FFF2-40B4-BE49-F238E27FC236}">
                  <a16:creationId xmlns:a16="http://schemas.microsoft.com/office/drawing/2014/main" id="{BCC058ED-07C9-D16A-E11A-AD976ABC6EB2}"/>
                </a:ext>
              </a:extLst>
            </p:cNvPr>
            <p:cNvGrpSpPr/>
            <p:nvPr/>
          </p:nvGrpSpPr>
          <p:grpSpPr>
            <a:xfrm>
              <a:off x="6335598" y="3802191"/>
              <a:ext cx="698520" cy="494566"/>
              <a:chOff x="6869853" y="3894657"/>
              <a:chExt cx="698520" cy="494566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487E94C5-3F13-3FCA-BCB7-30947A654710}"/>
                  </a:ext>
                </a:extLst>
              </p:cNvPr>
              <p:cNvSpPr/>
              <p:nvPr/>
            </p:nvSpPr>
            <p:spPr>
              <a:xfrm>
                <a:off x="6869853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8FA34384-9B8C-B562-9254-836F410E9FDF}"/>
                  </a:ext>
                </a:extLst>
              </p:cNvPr>
              <p:cNvSpPr txBox="1"/>
              <p:nvPr/>
            </p:nvSpPr>
            <p:spPr>
              <a:xfrm>
                <a:off x="7071770" y="3942161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77877D17-7E7A-9FF3-3E9D-A0C47AC5EE92}"/>
                  </a:ext>
                </a:extLst>
              </p:cNvPr>
              <p:cNvSpPr txBox="1"/>
              <p:nvPr/>
            </p:nvSpPr>
            <p:spPr>
              <a:xfrm>
                <a:off x="6922042" y="4043262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66C0F2B0-5291-C07D-9B94-82BF1F216F47}"/>
                  </a:ext>
                </a:extLst>
              </p:cNvPr>
              <p:cNvSpPr txBox="1"/>
              <p:nvPr/>
            </p:nvSpPr>
            <p:spPr>
              <a:xfrm>
                <a:off x="6968868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D9699E03-9CE2-533D-294E-C3252B27B8C0}"/>
                </a:ext>
              </a:extLst>
            </p:cNvPr>
            <p:cNvSpPr/>
            <p:nvPr/>
          </p:nvSpPr>
          <p:spPr>
            <a:xfrm>
              <a:off x="6097790" y="3581749"/>
              <a:ext cx="341204" cy="284184"/>
            </a:xfrm>
            <a:custGeom>
              <a:avLst/>
              <a:gdLst>
                <a:gd name="connsiteX0" fmla="*/ 4 w 341204"/>
                <a:gd name="connsiteY0" fmla="*/ 640 h 284184"/>
                <a:gd name="connsiteX1" fmla="*/ 341209 w 341204"/>
                <a:gd name="connsiteY1" fmla="*/ 284825 h 28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1204" h="284184">
                  <a:moveTo>
                    <a:pt x="4" y="640"/>
                  </a:moveTo>
                  <a:cubicBezTo>
                    <a:pt x="41061" y="34834"/>
                    <a:pt x="202062" y="168932"/>
                    <a:pt x="341209" y="284825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44" name="Graphic 2">
              <a:extLst>
                <a:ext uri="{FF2B5EF4-FFF2-40B4-BE49-F238E27FC236}">
                  <a16:creationId xmlns:a16="http://schemas.microsoft.com/office/drawing/2014/main" id="{B623A472-27CF-328A-5C92-FCC59629E401}"/>
                </a:ext>
              </a:extLst>
            </p:cNvPr>
            <p:cNvGrpSpPr/>
            <p:nvPr/>
          </p:nvGrpSpPr>
          <p:grpSpPr>
            <a:xfrm>
              <a:off x="5583649" y="3802191"/>
              <a:ext cx="698520" cy="494566"/>
              <a:chOff x="6117904" y="3894657"/>
              <a:chExt cx="698520" cy="494566"/>
            </a:xfrm>
          </p:grpSpPr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8F8C3E1-6FC2-B0EB-72D9-6D8D3FE79481}"/>
                  </a:ext>
                </a:extLst>
              </p:cNvPr>
              <p:cNvSpPr/>
              <p:nvPr/>
            </p:nvSpPr>
            <p:spPr>
              <a:xfrm>
                <a:off x="6117904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C7D60760-3A13-53D0-7B4C-7BA4A49F5A69}"/>
                  </a:ext>
                </a:extLst>
              </p:cNvPr>
              <p:cNvSpPr txBox="1"/>
              <p:nvPr/>
            </p:nvSpPr>
            <p:spPr>
              <a:xfrm>
                <a:off x="6322137" y="3942161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6DA24105-CB0D-1F0C-B988-69F66D49B948}"/>
                  </a:ext>
                </a:extLst>
              </p:cNvPr>
              <p:cNvSpPr txBox="1"/>
              <p:nvPr/>
            </p:nvSpPr>
            <p:spPr>
              <a:xfrm>
                <a:off x="6170093" y="4043262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F39DD40F-D3AB-BBEA-401C-2000E78CB0EB}"/>
                  </a:ext>
                </a:extLst>
              </p:cNvPr>
              <p:cNvSpPr txBox="1"/>
              <p:nvPr/>
            </p:nvSpPr>
            <p:spPr>
              <a:xfrm>
                <a:off x="6216918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FFA9A146-96B5-1305-18AA-8AE757CDFD1F}"/>
                </a:ext>
              </a:extLst>
            </p:cNvPr>
            <p:cNvSpPr/>
            <p:nvPr/>
          </p:nvSpPr>
          <p:spPr>
            <a:xfrm>
              <a:off x="5998364" y="3585251"/>
              <a:ext cx="85048" cy="224312"/>
            </a:xfrm>
            <a:custGeom>
              <a:avLst/>
              <a:gdLst>
                <a:gd name="connsiteX0" fmla="*/ 85052 w 85048"/>
                <a:gd name="connsiteY0" fmla="*/ 640 h 224312"/>
                <a:gd name="connsiteX1" fmla="*/ 4 w 85048"/>
                <a:gd name="connsiteY1" fmla="*/ 224953 h 224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5048" h="224312">
                  <a:moveTo>
                    <a:pt x="85052" y="640"/>
                  </a:moveTo>
                  <a:cubicBezTo>
                    <a:pt x="72678" y="33282"/>
                    <a:pt x="36423" y="128906"/>
                    <a:pt x="4" y="224953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CB08DB58-9BF0-5C06-F1F6-337696E584A5}"/>
                </a:ext>
              </a:extLst>
            </p:cNvPr>
            <p:cNvGrpSpPr/>
            <p:nvPr/>
          </p:nvGrpSpPr>
          <p:grpSpPr>
            <a:xfrm>
              <a:off x="6832000" y="4259632"/>
              <a:ext cx="210515" cy="256267"/>
              <a:chOff x="7366255" y="4352098"/>
              <a:chExt cx="210515" cy="256267"/>
            </a:xfrm>
          </p:grpSpPr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E51A4CB-516B-22D2-84C0-A58A173FECE7}"/>
                  </a:ext>
                </a:extLst>
              </p:cNvPr>
              <p:cNvSpPr/>
              <p:nvPr/>
            </p:nvSpPr>
            <p:spPr>
              <a:xfrm>
                <a:off x="7366255" y="4352098"/>
                <a:ext cx="171636" cy="208942"/>
              </a:xfrm>
              <a:custGeom>
                <a:avLst/>
                <a:gdLst>
                  <a:gd name="connsiteX0" fmla="*/ 4 w 171636"/>
                  <a:gd name="connsiteY0" fmla="*/ 640 h 208942"/>
                  <a:gd name="connsiteX1" fmla="*/ 171641 w 171636"/>
                  <a:gd name="connsiteY1" fmla="*/ 209583 h 208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1636" h="208942">
                    <a:moveTo>
                      <a:pt x="4" y="640"/>
                    </a:moveTo>
                    <a:cubicBezTo>
                      <a:pt x="62837" y="77128"/>
                      <a:pt x="128864" y="157504"/>
                      <a:pt x="171641" y="209583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6E895728-E6AA-7EB8-96AE-3AC14520C5A2}"/>
                  </a:ext>
                </a:extLst>
              </p:cNvPr>
              <p:cNvSpPr/>
              <p:nvPr/>
            </p:nvSpPr>
            <p:spPr>
              <a:xfrm>
                <a:off x="7522311" y="4548499"/>
                <a:ext cx="54459" cy="59866"/>
              </a:xfrm>
              <a:custGeom>
                <a:avLst/>
                <a:gdLst>
                  <a:gd name="connsiteX0" fmla="*/ 32536 w 54459"/>
                  <a:gd name="connsiteY0" fmla="*/ 640 h 59866"/>
                  <a:gd name="connsiteX1" fmla="*/ 54463 w 54459"/>
                  <a:gd name="connsiteY1" fmla="*/ 60507 h 59866"/>
                  <a:gd name="connsiteX2" fmla="*/ 4 w 54459"/>
                  <a:gd name="connsiteY2" fmla="*/ 27384 h 59866"/>
                  <a:gd name="connsiteX3" fmla="*/ 32536 w 54459"/>
                  <a:gd name="connsiteY3" fmla="*/ 640 h 5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459" h="59866">
                    <a:moveTo>
                      <a:pt x="32536" y="640"/>
                    </a:moveTo>
                    <a:lnTo>
                      <a:pt x="54463" y="60507"/>
                    </a:lnTo>
                    <a:lnTo>
                      <a:pt x="4" y="27384"/>
                    </a:lnTo>
                    <a:lnTo>
                      <a:pt x="32536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53" name="Graphic 2">
              <a:extLst>
                <a:ext uri="{FF2B5EF4-FFF2-40B4-BE49-F238E27FC236}">
                  <a16:creationId xmlns:a16="http://schemas.microsoft.com/office/drawing/2014/main" id="{17703CEE-0BAD-F4E7-E798-4C2F6B6D0A59}"/>
                </a:ext>
              </a:extLst>
            </p:cNvPr>
            <p:cNvGrpSpPr/>
            <p:nvPr/>
          </p:nvGrpSpPr>
          <p:grpSpPr>
            <a:xfrm>
              <a:off x="4728340" y="4221611"/>
              <a:ext cx="944839" cy="312643"/>
              <a:chOff x="5262595" y="4314077"/>
              <a:chExt cx="944839" cy="312643"/>
            </a:xfrm>
          </p:grpSpPr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3961A7BF-B457-F3F9-5D1D-C2898F6282D2}"/>
                  </a:ext>
                </a:extLst>
              </p:cNvPr>
              <p:cNvSpPr/>
              <p:nvPr/>
            </p:nvSpPr>
            <p:spPr>
              <a:xfrm>
                <a:off x="5323623" y="4314077"/>
                <a:ext cx="883810" cy="291586"/>
              </a:xfrm>
              <a:custGeom>
                <a:avLst/>
                <a:gdLst>
                  <a:gd name="connsiteX0" fmla="*/ 883815 w 883810"/>
                  <a:gd name="connsiteY0" fmla="*/ 640 h 291586"/>
                  <a:gd name="connsiteX1" fmla="*/ 745072 w 883810"/>
                  <a:gd name="connsiteY1" fmla="*/ 77014 h 291586"/>
                  <a:gd name="connsiteX2" fmla="*/ 4 w 883810"/>
                  <a:gd name="connsiteY2" fmla="*/ 292227 h 291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83810" h="291586">
                    <a:moveTo>
                      <a:pt x="883815" y="640"/>
                    </a:moveTo>
                    <a:cubicBezTo>
                      <a:pt x="839167" y="28756"/>
                      <a:pt x="791764" y="55632"/>
                      <a:pt x="745072" y="77014"/>
                    </a:cubicBezTo>
                    <a:cubicBezTo>
                      <a:pt x="483904" y="196626"/>
                      <a:pt x="146370" y="265935"/>
                      <a:pt x="4" y="292227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FDD71627-C9A6-B781-2BA5-3F3F5944EBC4}"/>
                  </a:ext>
                </a:extLst>
              </p:cNvPr>
              <p:cNvSpPr/>
              <p:nvPr/>
            </p:nvSpPr>
            <p:spPr>
              <a:xfrm>
                <a:off x="5262595" y="4585191"/>
                <a:ext cx="62838" cy="41529"/>
              </a:xfrm>
              <a:custGeom>
                <a:avLst/>
                <a:gdLst>
                  <a:gd name="connsiteX0" fmla="*/ 62843 w 62838"/>
                  <a:gd name="connsiteY0" fmla="*/ 42170 h 41529"/>
                  <a:gd name="connsiteX1" fmla="*/ 4 w 62838"/>
                  <a:gd name="connsiteY1" fmla="*/ 31506 h 41529"/>
                  <a:gd name="connsiteX2" fmla="*/ 55775 w 62838"/>
                  <a:gd name="connsiteY2" fmla="*/ 640 h 41529"/>
                  <a:gd name="connsiteX3" fmla="*/ 62843 w 62838"/>
                  <a:gd name="connsiteY3" fmla="*/ 42170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838" h="41529">
                    <a:moveTo>
                      <a:pt x="62843" y="42170"/>
                    </a:moveTo>
                    <a:lnTo>
                      <a:pt x="4" y="31506"/>
                    </a:lnTo>
                    <a:lnTo>
                      <a:pt x="55775" y="640"/>
                    </a:lnTo>
                    <a:lnTo>
                      <a:pt x="62843" y="4217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66" name="Graphic 2">
              <a:extLst>
                <a:ext uri="{FF2B5EF4-FFF2-40B4-BE49-F238E27FC236}">
                  <a16:creationId xmlns:a16="http://schemas.microsoft.com/office/drawing/2014/main" id="{DCA942B0-988A-E6A0-1B38-5C989CD10170}"/>
                </a:ext>
              </a:extLst>
            </p:cNvPr>
            <p:cNvGrpSpPr/>
            <p:nvPr/>
          </p:nvGrpSpPr>
          <p:grpSpPr>
            <a:xfrm>
              <a:off x="7840103" y="3802191"/>
              <a:ext cx="758233" cy="494566"/>
              <a:chOff x="8374358" y="3894657"/>
              <a:chExt cx="758233" cy="494566"/>
            </a:xfrm>
          </p:grpSpPr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048C2E0-3859-040E-2B03-2F3932CCA790}"/>
                  </a:ext>
                </a:extLst>
              </p:cNvPr>
              <p:cNvSpPr/>
              <p:nvPr/>
            </p:nvSpPr>
            <p:spPr>
              <a:xfrm>
                <a:off x="8374358" y="3894657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6 w 706462"/>
                  <a:gd name="connsiteY1" fmla="*/ 495207 h 494566"/>
                  <a:gd name="connsiteX2" fmla="*/ 4 w 706462"/>
                  <a:gd name="connsiteY2" fmla="*/ 247924 h 494566"/>
                  <a:gd name="connsiteX3" fmla="*/ 353236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6" y="495207"/>
                    </a:cubicBezTo>
                    <a:cubicBezTo>
                      <a:pt x="158152" y="495207"/>
                      <a:pt x="4" y="384494"/>
                      <a:pt x="4" y="247924"/>
                    </a:cubicBezTo>
                    <a:cubicBezTo>
                      <a:pt x="4" y="111353"/>
                      <a:pt x="158152" y="640"/>
                      <a:pt x="353236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300E2E5B-86F9-6EBB-A1AC-A868D608E5EA}"/>
                  </a:ext>
                </a:extLst>
              </p:cNvPr>
              <p:cNvSpPr txBox="1"/>
              <p:nvPr/>
            </p:nvSpPr>
            <p:spPr>
              <a:xfrm>
                <a:off x="8608063" y="3942161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B882D5FB-8309-7598-7D6A-5D881BC38DCD}"/>
                  </a:ext>
                </a:extLst>
              </p:cNvPr>
              <p:cNvSpPr txBox="1"/>
              <p:nvPr/>
            </p:nvSpPr>
            <p:spPr>
              <a:xfrm>
                <a:off x="8434964" y="4043262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170" name="TextBox 169">
                <a:extLst>
                  <a:ext uri="{FF2B5EF4-FFF2-40B4-BE49-F238E27FC236}">
                    <a16:creationId xmlns:a16="http://schemas.microsoft.com/office/drawing/2014/main" id="{A6B39F3E-BAA3-954A-6326-B08E7F46676D}"/>
                  </a:ext>
                </a:extLst>
              </p:cNvPr>
              <p:cNvSpPr txBox="1"/>
              <p:nvPr/>
            </p:nvSpPr>
            <p:spPr>
              <a:xfrm>
                <a:off x="8502844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1D79447C-B82A-D10E-A6DE-7A1A06D7821F}"/>
                </a:ext>
              </a:extLst>
            </p:cNvPr>
            <p:cNvSpPr/>
            <p:nvPr/>
          </p:nvSpPr>
          <p:spPr>
            <a:xfrm>
              <a:off x="7420704" y="3579071"/>
              <a:ext cx="506236" cy="305530"/>
            </a:xfrm>
            <a:custGeom>
              <a:avLst/>
              <a:gdLst>
                <a:gd name="connsiteX0" fmla="*/ 4 w 506236"/>
                <a:gd name="connsiteY0" fmla="*/ 640 h 305530"/>
                <a:gd name="connsiteX1" fmla="*/ 369584 w 506236"/>
                <a:gd name="connsiteY1" fmla="*/ 222533 h 305530"/>
                <a:gd name="connsiteX2" fmla="*/ 506240 w 506236"/>
                <a:gd name="connsiteY2" fmla="*/ 306170 h 30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6236" h="305530">
                  <a:moveTo>
                    <a:pt x="4" y="640"/>
                  </a:moveTo>
                  <a:cubicBezTo>
                    <a:pt x="42715" y="26036"/>
                    <a:pt x="222737" y="133191"/>
                    <a:pt x="369584" y="222533"/>
                  </a:cubicBezTo>
                  <a:cubicBezTo>
                    <a:pt x="413829" y="249452"/>
                    <a:pt x="460708" y="278169"/>
                    <a:pt x="506240" y="30617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72" name="Graphic 2">
              <a:extLst>
                <a:ext uri="{FF2B5EF4-FFF2-40B4-BE49-F238E27FC236}">
                  <a16:creationId xmlns:a16="http://schemas.microsoft.com/office/drawing/2014/main" id="{81403D83-8482-06C6-11BB-958CA84FCAD5}"/>
                </a:ext>
              </a:extLst>
            </p:cNvPr>
            <p:cNvGrpSpPr/>
            <p:nvPr/>
          </p:nvGrpSpPr>
          <p:grpSpPr>
            <a:xfrm>
              <a:off x="7087547" y="3802191"/>
              <a:ext cx="698520" cy="494566"/>
              <a:chOff x="7621802" y="3894657"/>
              <a:chExt cx="698520" cy="494566"/>
            </a:xfrm>
          </p:grpSpPr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7B6A853D-AA34-122A-B4CB-D9A29E6214EF}"/>
                  </a:ext>
                </a:extLst>
              </p:cNvPr>
              <p:cNvSpPr/>
              <p:nvPr/>
            </p:nvSpPr>
            <p:spPr>
              <a:xfrm>
                <a:off x="7621802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74" name="TextBox 173">
                <a:extLst>
                  <a:ext uri="{FF2B5EF4-FFF2-40B4-BE49-F238E27FC236}">
                    <a16:creationId xmlns:a16="http://schemas.microsoft.com/office/drawing/2014/main" id="{F9DA38BA-DEBE-D4B0-CC56-AE087BF51293}"/>
                  </a:ext>
                </a:extLst>
              </p:cNvPr>
              <p:cNvSpPr txBox="1"/>
              <p:nvPr/>
            </p:nvSpPr>
            <p:spPr>
              <a:xfrm>
                <a:off x="7826035" y="3942161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85440168-3000-4C00-505B-578E6690DF0D}"/>
                  </a:ext>
                </a:extLst>
              </p:cNvPr>
              <p:cNvSpPr txBox="1"/>
              <p:nvPr/>
            </p:nvSpPr>
            <p:spPr>
              <a:xfrm>
                <a:off x="7673991" y="4043262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76" name="TextBox 175">
                <a:extLst>
                  <a:ext uri="{FF2B5EF4-FFF2-40B4-BE49-F238E27FC236}">
                    <a16:creationId xmlns:a16="http://schemas.microsoft.com/office/drawing/2014/main" id="{BE0BF642-4E93-253F-738D-A9B16CE954D0}"/>
                  </a:ext>
                </a:extLst>
              </p:cNvPr>
              <p:cNvSpPr txBox="1"/>
              <p:nvPr/>
            </p:nvSpPr>
            <p:spPr>
              <a:xfrm>
                <a:off x="7720817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890BA0E-8398-EBBA-6473-B14D7C392809}"/>
                </a:ext>
              </a:extLst>
            </p:cNvPr>
            <p:cNvSpPr/>
            <p:nvPr/>
          </p:nvSpPr>
          <p:spPr>
            <a:xfrm>
              <a:off x="7411301" y="3585251"/>
              <a:ext cx="6015" cy="214202"/>
            </a:xfrm>
            <a:custGeom>
              <a:avLst/>
              <a:gdLst>
                <a:gd name="connsiteX0" fmla="*/ 4 w 6015"/>
                <a:gd name="connsiteY0" fmla="*/ 640 h 214202"/>
                <a:gd name="connsiteX1" fmla="*/ 4 w 6015"/>
                <a:gd name="connsiteY1" fmla="*/ 214842 h 214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2">
                  <a:moveTo>
                    <a:pt x="4" y="640"/>
                  </a:moveTo>
                  <a:cubicBezTo>
                    <a:pt x="4" y="32138"/>
                    <a:pt x="4" y="122275"/>
                    <a:pt x="4" y="214842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78" name="Graphic 2">
              <a:extLst>
                <a:ext uri="{FF2B5EF4-FFF2-40B4-BE49-F238E27FC236}">
                  <a16:creationId xmlns:a16="http://schemas.microsoft.com/office/drawing/2014/main" id="{F825B7EA-3655-AA91-2CFD-A9AF3A0AF7B0}"/>
                </a:ext>
              </a:extLst>
            </p:cNvPr>
            <p:cNvGrpSpPr/>
            <p:nvPr/>
          </p:nvGrpSpPr>
          <p:grpSpPr>
            <a:xfrm>
              <a:off x="8172280" y="4298616"/>
              <a:ext cx="42109" cy="215778"/>
              <a:chOff x="8706535" y="4391082"/>
              <a:chExt cx="42109" cy="215778"/>
            </a:xfrm>
          </p:grpSpPr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DEA9AD38-5041-9A85-3154-A4F9F6EC6B2C}"/>
                  </a:ext>
                </a:extLst>
              </p:cNvPr>
              <p:cNvSpPr/>
              <p:nvPr/>
            </p:nvSpPr>
            <p:spPr>
              <a:xfrm>
                <a:off x="8727584" y="4391082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6"/>
                      <a:pt x="4" y="113831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309441A0-B795-A567-3915-D6BB4E0691BF}"/>
                  </a:ext>
                </a:extLst>
              </p:cNvPr>
              <p:cNvSpPr/>
              <p:nvPr/>
            </p:nvSpPr>
            <p:spPr>
              <a:xfrm>
                <a:off x="8706535" y="4546682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81" name="Graphic 2">
              <a:extLst>
                <a:ext uri="{FF2B5EF4-FFF2-40B4-BE49-F238E27FC236}">
                  <a16:creationId xmlns:a16="http://schemas.microsoft.com/office/drawing/2014/main" id="{7769F352-B1CF-9EAE-C5D6-DBFD0C5C4160}"/>
                </a:ext>
              </a:extLst>
            </p:cNvPr>
            <p:cNvGrpSpPr/>
            <p:nvPr/>
          </p:nvGrpSpPr>
          <p:grpSpPr>
            <a:xfrm>
              <a:off x="6196681" y="4222032"/>
              <a:ext cx="980589" cy="313269"/>
              <a:chOff x="6730936" y="4314498"/>
              <a:chExt cx="980589" cy="313269"/>
            </a:xfrm>
          </p:grpSpPr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F04CA711-0EFF-B174-67E9-558586F6CED2}"/>
                  </a:ext>
                </a:extLst>
              </p:cNvPr>
              <p:cNvSpPr/>
              <p:nvPr/>
            </p:nvSpPr>
            <p:spPr>
              <a:xfrm>
                <a:off x="6790454" y="4314498"/>
                <a:ext cx="921071" cy="292441"/>
              </a:xfrm>
              <a:custGeom>
                <a:avLst/>
                <a:gdLst>
                  <a:gd name="connsiteX0" fmla="*/ 921076 w 921071"/>
                  <a:gd name="connsiteY0" fmla="*/ 640 h 292441"/>
                  <a:gd name="connsiteX1" fmla="*/ 782140 w 921071"/>
                  <a:gd name="connsiteY1" fmla="*/ 76593 h 292441"/>
                  <a:gd name="connsiteX2" fmla="*/ 4 w 921071"/>
                  <a:gd name="connsiteY2" fmla="*/ 293082 h 292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21071" h="292441">
                    <a:moveTo>
                      <a:pt x="921076" y="640"/>
                    </a:moveTo>
                    <a:cubicBezTo>
                      <a:pt x="876404" y="28714"/>
                      <a:pt x="828947" y="55464"/>
                      <a:pt x="782140" y="76593"/>
                    </a:cubicBezTo>
                    <a:cubicBezTo>
                      <a:pt x="507052" y="200767"/>
                      <a:pt x="150520" y="268402"/>
                      <a:pt x="4" y="293082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C985441A-0BA0-0FE1-9AAA-E65B5141313D}"/>
                  </a:ext>
                </a:extLst>
              </p:cNvPr>
              <p:cNvSpPr/>
              <p:nvPr/>
            </p:nvSpPr>
            <p:spPr>
              <a:xfrm>
                <a:off x="6730936" y="4586135"/>
                <a:ext cx="62670" cy="41632"/>
              </a:xfrm>
              <a:custGeom>
                <a:avLst/>
                <a:gdLst>
                  <a:gd name="connsiteX0" fmla="*/ 62674 w 62670"/>
                  <a:gd name="connsiteY0" fmla="*/ 42272 h 41632"/>
                  <a:gd name="connsiteX1" fmla="*/ 4 w 62670"/>
                  <a:gd name="connsiteY1" fmla="*/ 30670 h 41632"/>
                  <a:gd name="connsiteX2" fmla="*/ 56226 w 62670"/>
                  <a:gd name="connsiteY2" fmla="*/ 640 h 41632"/>
                  <a:gd name="connsiteX3" fmla="*/ 62674 w 62670"/>
                  <a:gd name="connsiteY3" fmla="*/ 42272 h 41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670" h="41632">
                    <a:moveTo>
                      <a:pt x="62674" y="42272"/>
                    </a:moveTo>
                    <a:lnTo>
                      <a:pt x="4" y="30670"/>
                    </a:lnTo>
                    <a:lnTo>
                      <a:pt x="56226" y="640"/>
                    </a:lnTo>
                    <a:lnTo>
                      <a:pt x="62674" y="42272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E552662F-131D-1EA7-63E6-3C13D096702D}"/>
              </a:ext>
            </a:extLst>
          </p:cNvPr>
          <p:cNvGrpSpPr/>
          <p:nvPr/>
        </p:nvGrpSpPr>
        <p:grpSpPr>
          <a:xfrm>
            <a:off x="4735571" y="2980542"/>
            <a:ext cx="2689561" cy="973640"/>
            <a:chOff x="4735571" y="2610678"/>
            <a:chExt cx="2689561" cy="9736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80EA47A-5E54-F05D-CDC6-2BC7909E8ADF}"/>
                </a:ext>
              </a:extLst>
            </p:cNvPr>
            <p:cNvSpPr/>
            <p:nvPr/>
          </p:nvSpPr>
          <p:spPr>
            <a:xfrm>
              <a:off x="4735571" y="3562654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1084F41-F918-48B2-C0A4-FA3F19381FFD}"/>
                </a:ext>
              </a:extLst>
            </p:cNvPr>
            <p:cNvSpPr/>
            <p:nvPr/>
          </p:nvSpPr>
          <p:spPr>
            <a:xfrm>
              <a:off x="6077049" y="3562654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D16A791-978C-1F58-B83E-ABA23B1193CE}"/>
                </a:ext>
              </a:extLst>
            </p:cNvPr>
            <p:cNvSpPr/>
            <p:nvPr/>
          </p:nvSpPr>
          <p:spPr>
            <a:xfrm>
              <a:off x="7400479" y="3562654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22B0929-D88E-59D6-403B-638CCE667CB6}"/>
                </a:ext>
              </a:extLst>
            </p:cNvPr>
            <p:cNvSpPr/>
            <p:nvPr/>
          </p:nvSpPr>
          <p:spPr>
            <a:xfrm>
              <a:off x="6077049" y="2610678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85" name="Graphic 2">
              <a:extLst>
                <a:ext uri="{FF2B5EF4-FFF2-40B4-BE49-F238E27FC236}">
                  <a16:creationId xmlns:a16="http://schemas.microsoft.com/office/drawing/2014/main" id="{603515C7-3E4A-6D18-02EC-C8573EBF1CA0}"/>
                </a:ext>
              </a:extLst>
            </p:cNvPr>
            <p:cNvGrpSpPr/>
            <p:nvPr/>
          </p:nvGrpSpPr>
          <p:grpSpPr>
            <a:xfrm>
              <a:off x="6726612" y="2850215"/>
              <a:ext cx="698520" cy="494566"/>
              <a:chOff x="7260867" y="2942681"/>
              <a:chExt cx="698520" cy="494566"/>
            </a:xfrm>
          </p:grpSpPr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C99431BE-D8A9-7446-5289-5F6BC936C9A0}"/>
                  </a:ext>
                </a:extLst>
              </p:cNvPr>
              <p:cNvSpPr/>
              <p:nvPr/>
            </p:nvSpPr>
            <p:spPr>
              <a:xfrm>
                <a:off x="7260867" y="2942681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3 h 494566"/>
                  <a:gd name="connsiteX1" fmla="*/ 323764 w 647519"/>
                  <a:gd name="connsiteY1" fmla="*/ 495207 h 494566"/>
                  <a:gd name="connsiteX2" fmla="*/ 4 w 647519"/>
                  <a:gd name="connsiteY2" fmla="*/ 247923 h 494566"/>
                  <a:gd name="connsiteX3" fmla="*/ 323764 w 647519"/>
                  <a:gd name="connsiteY3" fmla="*/ 640 h 494566"/>
                  <a:gd name="connsiteX4" fmla="*/ 647524 w 647519"/>
                  <a:gd name="connsiteY4" fmla="*/ 247923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3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3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2"/>
                      <a:pt x="647524" y="247923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87" name="TextBox 186">
                <a:extLst>
                  <a:ext uri="{FF2B5EF4-FFF2-40B4-BE49-F238E27FC236}">
                    <a16:creationId xmlns:a16="http://schemas.microsoft.com/office/drawing/2014/main" id="{E854727B-8EFC-00FD-3A8C-540521C8F033}"/>
                  </a:ext>
                </a:extLst>
              </p:cNvPr>
              <p:cNvSpPr txBox="1"/>
              <p:nvPr/>
            </p:nvSpPr>
            <p:spPr>
              <a:xfrm>
                <a:off x="7462784" y="2990185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88" name="TextBox 187">
                <a:extLst>
                  <a:ext uri="{FF2B5EF4-FFF2-40B4-BE49-F238E27FC236}">
                    <a16:creationId xmlns:a16="http://schemas.microsoft.com/office/drawing/2014/main" id="{F81FDA9D-AD69-A20A-E505-8DFC897E38CE}"/>
                  </a:ext>
                </a:extLst>
              </p:cNvPr>
              <p:cNvSpPr txBox="1"/>
              <p:nvPr/>
            </p:nvSpPr>
            <p:spPr>
              <a:xfrm>
                <a:off x="7313056" y="3091287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89" name="TextBox 188">
                <a:extLst>
                  <a:ext uri="{FF2B5EF4-FFF2-40B4-BE49-F238E27FC236}">
                    <a16:creationId xmlns:a16="http://schemas.microsoft.com/office/drawing/2014/main" id="{4E60D494-78C9-5E61-E580-3DA490230D99}"/>
                  </a:ext>
                </a:extLst>
              </p:cNvPr>
              <p:cNvSpPr txBox="1"/>
              <p:nvPr/>
            </p:nvSpPr>
            <p:spPr>
              <a:xfrm>
                <a:off x="7359881" y="3192388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C5798250-FA5D-E941-2D53-1D055E2B4D75}"/>
                </a:ext>
              </a:extLst>
            </p:cNvPr>
            <p:cNvSpPr/>
            <p:nvPr/>
          </p:nvSpPr>
          <p:spPr>
            <a:xfrm>
              <a:off x="6098681" y="2626854"/>
              <a:ext cx="678450" cy="335517"/>
            </a:xfrm>
            <a:custGeom>
              <a:avLst/>
              <a:gdLst>
                <a:gd name="connsiteX0" fmla="*/ 4 w 678450"/>
                <a:gd name="connsiteY0" fmla="*/ 640 h 335517"/>
                <a:gd name="connsiteX1" fmla="*/ 678455 w 678450"/>
                <a:gd name="connsiteY1" fmla="*/ 336158 h 335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8450" h="335517">
                  <a:moveTo>
                    <a:pt x="4" y="640"/>
                  </a:moveTo>
                  <a:cubicBezTo>
                    <a:pt x="66097" y="33324"/>
                    <a:pt x="421324" y="208999"/>
                    <a:pt x="678455" y="33615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91" name="Graphic 2">
              <a:extLst>
                <a:ext uri="{FF2B5EF4-FFF2-40B4-BE49-F238E27FC236}">
                  <a16:creationId xmlns:a16="http://schemas.microsoft.com/office/drawing/2014/main" id="{B2CF9349-DBB8-63DE-F3E5-E2FD94833509}"/>
                </a:ext>
              </a:extLst>
            </p:cNvPr>
            <p:cNvGrpSpPr/>
            <p:nvPr/>
          </p:nvGrpSpPr>
          <p:grpSpPr>
            <a:xfrm>
              <a:off x="5734645" y="2850215"/>
              <a:ext cx="758233" cy="494566"/>
              <a:chOff x="6268900" y="2942681"/>
              <a:chExt cx="758233" cy="494566"/>
            </a:xfrm>
          </p:grpSpPr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EAD400B6-C815-3481-D083-FCF204D45153}"/>
                  </a:ext>
                </a:extLst>
              </p:cNvPr>
              <p:cNvSpPr/>
              <p:nvPr/>
            </p:nvSpPr>
            <p:spPr>
              <a:xfrm>
                <a:off x="6268900" y="2942681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3 h 494566"/>
                  <a:gd name="connsiteX1" fmla="*/ 353235 w 706462"/>
                  <a:gd name="connsiteY1" fmla="*/ 495207 h 494566"/>
                  <a:gd name="connsiteX2" fmla="*/ 4 w 706462"/>
                  <a:gd name="connsiteY2" fmla="*/ 247923 h 494566"/>
                  <a:gd name="connsiteX3" fmla="*/ 353235 w 706462"/>
                  <a:gd name="connsiteY3" fmla="*/ 640 h 494566"/>
                  <a:gd name="connsiteX4" fmla="*/ 706467 w 706462"/>
                  <a:gd name="connsiteY4" fmla="*/ 247923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3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3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2"/>
                      <a:pt x="706467" y="247923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93" name="TextBox 192">
                <a:extLst>
                  <a:ext uri="{FF2B5EF4-FFF2-40B4-BE49-F238E27FC236}">
                    <a16:creationId xmlns:a16="http://schemas.microsoft.com/office/drawing/2014/main" id="{D313DE12-0A83-4A68-1D04-979F5ABB116D}"/>
                  </a:ext>
                </a:extLst>
              </p:cNvPr>
              <p:cNvSpPr txBox="1"/>
              <p:nvPr/>
            </p:nvSpPr>
            <p:spPr>
              <a:xfrm>
                <a:off x="6502605" y="2990185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94" name="TextBox 193">
                <a:extLst>
                  <a:ext uri="{FF2B5EF4-FFF2-40B4-BE49-F238E27FC236}">
                    <a16:creationId xmlns:a16="http://schemas.microsoft.com/office/drawing/2014/main" id="{F65659F3-35C8-7CF0-460D-52EB1C62375E}"/>
                  </a:ext>
                </a:extLst>
              </p:cNvPr>
              <p:cNvSpPr txBox="1"/>
              <p:nvPr/>
            </p:nvSpPr>
            <p:spPr>
              <a:xfrm>
                <a:off x="6329506" y="3091287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34B55A1C-8E88-3841-67C7-10D8CA409D74}"/>
                  </a:ext>
                </a:extLst>
              </p:cNvPr>
              <p:cNvSpPr txBox="1"/>
              <p:nvPr/>
            </p:nvSpPr>
            <p:spPr>
              <a:xfrm>
                <a:off x="6397386" y="3192388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E4F6FF4-2AA3-454B-82E7-4BDDE68EEEE9}"/>
                </a:ext>
              </a:extLst>
            </p:cNvPr>
            <p:cNvSpPr/>
            <p:nvPr/>
          </p:nvSpPr>
          <p:spPr>
            <a:xfrm>
              <a:off x="6087871" y="2633276"/>
              <a:ext cx="6015" cy="214202"/>
            </a:xfrm>
            <a:custGeom>
              <a:avLst/>
              <a:gdLst>
                <a:gd name="connsiteX0" fmla="*/ 4 w 6015"/>
                <a:gd name="connsiteY0" fmla="*/ 640 h 214202"/>
                <a:gd name="connsiteX1" fmla="*/ 4 w 6015"/>
                <a:gd name="connsiteY1" fmla="*/ 214842 h 214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2">
                  <a:moveTo>
                    <a:pt x="4" y="640"/>
                  </a:moveTo>
                  <a:cubicBezTo>
                    <a:pt x="4" y="32132"/>
                    <a:pt x="4" y="122275"/>
                    <a:pt x="4" y="214842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97" name="Graphic 2">
              <a:extLst>
                <a:ext uri="{FF2B5EF4-FFF2-40B4-BE49-F238E27FC236}">
                  <a16:creationId xmlns:a16="http://schemas.microsoft.com/office/drawing/2014/main" id="{329A005B-45AF-207B-FE03-EC3A6F4D97AD}"/>
                </a:ext>
              </a:extLst>
            </p:cNvPr>
            <p:cNvGrpSpPr/>
            <p:nvPr/>
          </p:nvGrpSpPr>
          <p:grpSpPr>
            <a:xfrm>
              <a:off x="4795606" y="2850215"/>
              <a:ext cx="698520" cy="494566"/>
              <a:chOff x="5329861" y="2942681"/>
              <a:chExt cx="698520" cy="494566"/>
            </a:xfrm>
          </p:grpSpPr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953283DE-EB67-A2D1-0A9D-64EB1BDD8AA4}"/>
                  </a:ext>
                </a:extLst>
              </p:cNvPr>
              <p:cNvSpPr/>
              <p:nvPr/>
            </p:nvSpPr>
            <p:spPr>
              <a:xfrm>
                <a:off x="5329861" y="2942681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3 h 494566"/>
                  <a:gd name="connsiteX1" fmla="*/ 323764 w 647519"/>
                  <a:gd name="connsiteY1" fmla="*/ 495207 h 494566"/>
                  <a:gd name="connsiteX2" fmla="*/ 4 w 647519"/>
                  <a:gd name="connsiteY2" fmla="*/ 247923 h 494566"/>
                  <a:gd name="connsiteX3" fmla="*/ 323764 w 647519"/>
                  <a:gd name="connsiteY3" fmla="*/ 640 h 494566"/>
                  <a:gd name="connsiteX4" fmla="*/ 647524 w 647519"/>
                  <a:gd name="connsiteY4" fmla="*/ 247923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3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3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2"/>
                      <a:pt x="647524" y="247923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8BB02BA2-872F-75D4-6C47-62AEF9875A56}"/>
                  </a:ext>
                </a:extLst>
              </p:cNvPr>
              <p:cNvSpPr txBox="1"/>
              <p:nvPr/>
            </p:nvSpPr>
            <p:spPr>
              <a:xfrm>
                <a:off x="5534094" y="2990185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200" name="TextBox 199">
                <a:extLst>
                  <a:ext uri="{FF2B5EF4-FFF2-40B4-BE49-F238E27FC236}">
                    <a16:creationId xmlns:a16="http://schemas.microsoft.com/office/drawing/2014/main" id="{7A5F7841-B186-AA3A-546F-F1134FAD234D}"/>
                  </a:ext>
                </a:extLst>
              </p:cNvPr>
              <p:cNvSpPr txBox="1"/>
              <p:nvPr/>
            </p:nvSpPr>
            <p:spPr>
              <a:xfrm>
                <a:off x="5382050" y="3091287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 dirty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201" name="TextBox 200">
                <a:extLst>
                  <a:ext uri="{FF2B5EF4-FFF2-40B4-BE49-F238E27FC236}">
                    <a16:creationId xmlns:a16="http://schemas.microsoft.com/office/drawing/2014/main" id="{10319D0D-F739-8250-5F23-F87B6005340B}"/>
                  </a:ext>
                </a:extLst>
              </p:cNvPr>
              <p:cNvSpPr txBox="1"/>
              <p:nvPr/>
            </p:nvSpPr>
            <p:spPr>
              <a:xfrm>
                <a:off x="5428875" y="3192388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C428A7A-CF8B-3755-35DA-C40B75B729E4}"/>
                </a:ext>
              </a:extLst>
            </p:cNvPr>
            <p:cNvSpPr/>
            <p:nvPr/>
          </p:nvSpPr>
          <p:spPr>
            <a:xfrm>
              <a:off x="5391884" y="2626854"/>
              <a:ext cx="685110" cy="336708"/>
            </a:xfrm>
            <a:custGeom>
              <a:avLst/>
              <a:gdLst>
                <a:gd name="connsiteX0" fmla="*/ 685114 w 685110"/>
                <a:gd name="connsiteY0" fmla="*/ 640 h 336708"/>
                <a:gd name="connsiteX1" fmla="*/ 4 w 685110"/>
                <a:gd name="connsiteY1" fmla="*/ 337349 h 336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110" h="336708">
                  <a:moveTo>
                    <a:pt x="685114" y="640"/>
                  </a:moveTo>
                  <a:cubicBezTo>
                    <a:pt x="618407" y="33426"/>
                    <a:pt x="258927" y="210094"/>
                    <a:pt x="4" y="337349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203" name="Graphic 2">
              <a:extLst>
                <a:ext uri="{FF2B5EF4-FFF2-40B4-BE49-F238E27FC236}">
                  <a16:creationId xmlns:a16="http://schemas.microsoft.com/office/drawing/2014/main" id="{BB0D9D8B-3365-0BCF-5813-CDF7EB2A524C}"/>
                </a:ext>
              </a:extLst>
            </p:cNvPr>
            <p:cNvGrpSpPr/>
            <p:nvPr/>
          </p:nvGrpSpPr>
          <p:grpSpPr>
            <a:xfrm>
              <a:off x="7213942" y="3313211"/>
              <a:ext cx="190315" cy="250977"/>
              <a:chOff x="7748197" y="3405677"/>
              <a:chExt cx="190315" cy="250977"/>
            </a:xfrm>
          </p:grpSpPr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A1B79DF8-0929-5D3D-724F-3F24B6BC03B1}"/>
                  </a:ext>
                </a:extLst>
              </p:cNvPr>
              <p:cNvSpPr/>
              <p:nvPr/>
            </p:nvSpPr>
            <p:spPr>
              <a:xfrm>
                <a:off x="7748197" y="3405677"/>
                <a:ext cx="152795" cy="201504"/>
              </a:xfrm>
              <a:custGeom>
                <a:avLst/>
                <a:gdLst>
                  <a:gd name="connsiteX0" fmla="*/ 4 w 152795"/>
                  <a:gd name="connsiteY0" fmla="*/ 640 h 201504"/>
                  <a:gd name="connsiteX1" fmla="*/ 152800 w 152795"/>
                  <a:gd name="connsiteY1" fmla="*/ 202145 h 20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52795" h="201504">
                    <a:moveTo>
                      <a:pt x="4" y="640"/>
                    </a:moveTo>
                    <a:cubicBezTo>
                      <a:pt x="56027" y="74523"/>
                      <a:pt x="114246" y="151299"/>
                      <a:pt x="152800" y="20214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F412869F-A516-4F5C-871D-065990EFC993}"/>
                  </a:ext>
                </a:extLst>
              </p:cNvPr>
              <p:cNvSpPr/>
              <p:nvPr/>
            </p:nvSpPr>
            <p:spPr>
              <a:xfrm>
                <a:off x="7885382" y="3595982"/>
                <a:ext cx="53129" cy="60672"/>
              </a:xfrm>
              <a:custGeom>
                <a:avLst/>
                <a:gdLst>
                  <a:gd name="connsiteX0" fmla="*/ 33553 w 53129"/>
                  <a:gd name="connsiteY0" fmla="*/ 640 h 60672"/>
                  <a:gd name="connsiteX1" fmla="*/ 53134 w 53129"/>
                  <a:gd name="connsiteY1" fmla="*/ 61313 h 60672"/>
                  <a:gd name="connsiteX2" fmla="*/ 4 w 53129"/>
                  <a:gd name="connsiteY2" fmla="*/ 26096 h 60672"/>
                  <a:gd name="connsiteX3" fmla="*/ 33553 w 53129"/>
                  <a:gd name="connsiteY3" fmla="*/ 640 h 60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129" h="60672">
                    <a:moveTo>
                      <a:pt x="33553" y="640"/>
                    </a:moveTo>
                    <a:lnTo>
                      <a:pt x="53134" y="61313"/>
                    </a:lnTo>
                    <a:lnTo>
                      <a:pt x="4" y="26096"/>
                    </a:lnTo>
                    <a:lnTo>
                      <a:pt x="3355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206" name="Graphic 2">
              <a:extLst>
                <a:ext uri="{FF2B5EF4-FFF2-40B4-BE49-F238E27FC236}">
                  <a16:creationId xmlns:a16="http://schemas.microsoft.com/office/drawing/2014/main" id="{4C7424D1-E553-0CF5-3675-416C2E4A30EE}"/>
                </a:ext>
              </a:extLst>
            </p:cNvPr>
            <p:cNvGrpSpPr/>
            <p:nvPr/>
          </p:nvGrpSpPr>
          <p:grpSpPr>
            <a:xfrm>
              <a:off x="6066822" y="3346641"/>
              <a:ext cx="42109" cy="215778"/>
              <a:chOff x="6601077" y="3439107"/>
              <a:chExt cx="42109" cy="215778"/>
            </a:xfrm>
          </p:grpSpPr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5700CF12-0D7A-04B9-B0FF-D76798D16D0E}"/>
                  </a:ext>
                </a:extLst>
              </p:cNvPr>
              <p:cNvSpPr/>
              <p:nvPr/>
            </p:nvSpPr>
            <p:spPr>
              <a:xfrm>
                <a:off x="6622126" y="3439107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6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A1BACE2C-D24D-8B19-61D6-C697BF078472}"/>
                  </a:ext>
                </a:extLst>
              </p:cNvPr>
              <p:cNvSpPr/>
              <p:nvPr/>
            </p:nvSpPr>
            <p:spPr>
              <a:xfrm>
                <a:off x="6601077" y="3594706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209" name="Graphic 2">
              <a:extLst>
                <a:ext uri="{FF2B5EF4-FFF2-40B4-BE49-F238E27FC236}">
                  <a16:creationId xmlns:a16="http://schemas.microsoft.com/office/drawing/2014/main" id="{62395E43-0309-3534-07C8-E5BB3A43FA22}"/>
                </a:ext>
              </a:extLst>
            </p:cNvPr>
            <p:cNvGrpSpPr/>
            <p:nvPr/>
          </p:nvGrpSpPr>
          <p:grpSpPr>
            <a:xfrm>
              <a:off x="4753780" y="3310431"/>
              <a:ext cx="198737" cy="253625"/>
              <a:chOff x="5288035" y="3402897"/>
              <a:chExt cx="198737" cy="253625"/>
            </a:xfrm>
          </p:grpSpPr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1BFB35FE-FD82-0488-61B8-BDF6C6A3FA3B}"/>
                  </a:ext>
                </a:extLst>
              </p:cNvPr>
              <p:cNvSpPr/>
              <p:nvPr/>
            </p:nvSpPr>
            <p:spPr>
              <a:xfrm>
                <a:off x="5325970" y="3402897"/>
                <a:ext cx="160802" cy="205217"/>
              </a:xfrm>
              <a:custGeom>
                <a:avLst/>
                <a:gdLst>
                  <a:gd name="connsiteX0" fmla="*/ 160807 w 160802"/>
                  <a:gd name="connsiteY0" fmla="*/ 640 h 205217"/>
                  <a:gd name="connsiteX1" fmla="*/ 4 w 160802"/>
                  <a:gd name="connsiteY1" fmla="*/ 205858 h 205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0802" h="205217">
                    <a:moveTo>
                      <a:pt x="160807" y="640"/>
                    </a:moveTo>
                    <a:cubicBezTo>
                      <a:pt x="101890" y="75828"/>
                      <a:pt x="40332" y="154386"/>
                      <a:pt x="4" y="205858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ACA47F0F-D600-6002-DBCD-35C8DAE5EF06}"/>
                  </a:ext>
                </a:extLst>
              </p:cNvPr>
              <p:cNvSpPr/>
              <p:nvPr/>
            </p:nvSpPr>
            <p:spPr>
              <a:xfrm>
                <a:off x="5288035" y="3596168"/>
                <a:ext cx="53683" cy="60353"/>
              </a:xfrm>
              <a:custGeom>
                <a:avLst/>
                <a:gdLst>
                  <a:gd name="connsiteX0" fmla="*/ 53687 w 53683"/>
                  <a:gd name="connsiteY0" fmla="*/ 26626 h 60353"/>
                  <a:gd name="connsiteX1" fmla="*/ 4 w 53683"/>
                  <a:gd name="connsiteY1" fmla="*/ 60994 h 60353"/>
                  <a:gd name="connsiteX2" fmla="*/ 20547 w 53683"/>
                  <a:gd name="connsiteY2" fmla="*/ 640 h 60353"/>
                  <a:gd name="connsiteX3" fmla="*/ 53687 w 53683"/>
                  <a:gd name="connsiteY3" fmla="*/ 26626 h 6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683" h="60353">
                    <a:moveTo>
                      <a:pt x="53687" y="26626"/>
                    </a:moveTo>
                    <a:lnTo>
                      <a:pt x="4" y="60994"/>
                    </a:lnTo>
                    <a:lnTo>
                      <a:pt x="20547" y="640"/>
                    </a:lnTo>
                    <a:lnTo>
                      <a:pt x="53687" y="26626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7E0B1DB6-001A-10A3-57FC-2DDF4B64EBBE}"/>
              </a:ext>
            </a:extLst>
          </p:cNvPr>
          <p:cNvGrpSpPr/>
          <p:nvPr/>
        </p:nvGrpSpPr>
        <p:grpSpPr>
          <a:xfrm>
            <a:off x="4061704" y="5859067"/>
            <a:ext cx="2906406" cy="951043"/>
            <a:chOff x="4061704" y="5489203"/>
            <a:chExt cx="2906406" cy="951043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F4213A8-D279-7455-57D3-B6E24FD2E048}"/>
                </a:ext>
              </a:extLst>
            </p:cNvPr>
            <p:cNvSpPr/>
            <p:nvPr/>
          </p:nvSpPr>
          <p:spPr>
            <a:xfrm>
              <a:off x="6613152" y="5489203"/>
              <a:ext cx="43823" cy="216729"/>
            </a:xfrm>
            <a:custGeom>
              <a:avLst/>
              <a:gdLst>
                <a:gd name="connsiteX0" fmla="*/ 43827 w 43823"/>
                <a:gd name="connsiteY0" fmla="*/ 640 h 216729"/>
                <a:gd name="connsiteX1" fmla="*/ 4 w 43823"/>
                <a:gd name="connsiteY1" fmla="*/ 217370 h 21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3823" h="216729">
                  <a:moveTo>
                    <a:pt x="43827" y="640"/>
                  </a:moveTo>
                  <a:cubicBezTo>
                    <a:pt x="37403" y="32421"/>
                    <a:pt x="18899" y="123918"/>
                    <a:pt x="4" y="21737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EC7261-F21E-C1EC-7073-145FB8B4E255}"/>
                </a:ext>
              </a:extLst>
            </p:cNvPr>
            <p:cNvSpPr/>
            <p:nvPr/>
          </p:nvSpPr>
          <p:spPr>
            <a:xfrm>
              <a:off x="4285725" y="5489203"/>
              <a:ext cx="46560" cy="216729"/>
            </a:xfrm>
            <a:custGeom>
              <a:avLst/>
              <a:gdLst>
                <a:gd name="connsiteX0" fmla="*/ 4 w 46560"/>
                <a:gd name="connsiteY0" fmla="*/ 640 h 216729"/>
                <a:gd name="connsiteX1" fmla="*/ 46565 w 46560"/>
                <a:gd name="connsiteY1" fmla="*/ 217370 h 21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560" h="216729">
                  <a:moveTo>
                    <a:pt x="4" y="640"/>
                  </a:moveTo>
                  <a:cubicBezTo>
                    <a:pt x="6832" y="32421"/>
                    <a:pt x="26491" y="123918"/>
                    <a:pt x="46565" y="21737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F79618EB-9A2B-58F0-2E2A-8E1CCAE8E2FF}"/>
                </a:ext>
              </a:extLst>
            </p:cNvPr>
            <p:cNvSpPr/>
            <p:nvPr/>
          </p:nvSpPr>
          <p:spPr>
            <a:xfrm>
              <a:off x="5558498" y="5489203"/>
              <a:ext cx="6015" cy="214208"/>
            </a:xfrm>
            <a:custGeom>
              <a:avLst/>
              <a:gdLst>
                <a:gd name="connsiteX0" fmla="*/ 4 w 6015"/>
                <a:gd name="connsiteY0" fmla="*/ 640 h 214208"/>
                <a:gd name="connsiteX1" fmla="*/ 4 w 6015"/>
                <a:gd name="connsiteY1" fmla="*/ 214848 h 2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8">
                  <a:moveTo>
                    <a:pt x="4" y="640"/>
                  </a:moveTo>
                  <a:cubicBezTo>
                    <a:pt x="4" y="32138"/>
                    <a:pt x="4" y="122275"/>
                    <a:pt x="4" y="21484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30" name="Graphic 2">
              <a:extLst>
                <a:ext uri="{FF2B5EF4-FFF2-40B4-BE49-F238E27FC236}">
                  <a16:creationId xmlns:a16="http://schemas.microsoft.com/office/drawing/2014/main" id="{A4AC1D24-A408-66AC-62CC-B5461AF7E8CC}"/>
                </a:ext>
              </a:extLst>
            </p:cNvPr>
            <p:cNvGrpSpPr/>
            <p:nvPr/>
          </p:nvGrpSpPr>
          <p:grpSpPr>
            <a:xfrm>
              <a:off x="6209877" y="5706143"/>
              <a:ext cx="758233" cy="494566"/>
              <a:chOff x="6744132" y="5798609"/>
              <a:chExt cx="758233" cy="494566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4ACE1AC1-37A7-16B3-77D0-E8BB8109EC52}"/>
                  </a:ext>
                </a:extLst>
              </p:cNvPr>
              <p:cNvSpPr/>
              <p:nvPr/>
            </p:nvSpPr>
            <p:spPr>
              <a:xfrm>
                <a:off x="6744132" y="5798609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7977909-BC77-3569-38F3-AC0309A98A39}"/>
                  </a:ext>
                </a:extLst>
              </p:cNvPr>
              <p:cNvSpPr txBox="1"/>
              <p:nvPr/>
            </p:nvSpPr>
            <p:spPr>
              <a:xfrm>
                <a:off x="6975521" y="5846113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1163A13-44F1-7023-8A1E-9A8FB1104F5B}"/>
                  </a:ext>
                </a:extLst>
              </p:cNvPr>
              <p:cNvSpPr txBox="1"/>
              <p:nvPr/>
            </p:nvSpPr>
            <p:spPr>
              <a:xfrm>
                <a:off x="6804738" y="5947214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FBB4A2D-7183-E1B6-0A4B-4EF0A4932744}"/>
                  </a:ext>
                </a:extLst>
              </p:cNvPr>
              <p:cNvSpPr txBox="1"/>
              <p:nvPr/>
            </p:nvSpPr>
            <p:spPr>
              <a:xfrm>
                <a:off x="6872618" y="6048315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grpSp>
          <p:nvGrpSpPr>
            <p:cNvPr id="40" name="Graphic 2">
              <a:extLst>
                <a:ext uri="{FF2B5EF4-FFF2-40B4-BE49-F238E27FC236}">
                  <a16:creationId xmlns:a16="http://schemas.microsoft.com/office/drawing/2014/main" id="{33FB4139-F02C-E1DB-2ED0-1C4B8687C0A9}"/>
                </a:ext>
              </a:extLst>
            </p:cNvPr>
            <p:cNvGrpSpPr/>
            <p:nvPr/>
          </p:nvGrpSpPr>
          <p:grpSpPr>
            <a:xfrm>
              <a:off x="4061704" y="5706143"/>
              <a:ext cx="698519" cy="494566"/>
              <a:chOff x="4595959" y="5798609"/>
              <a:chExt cx="698519" cy="494566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0FC3E53D-D1F1-5981-7F73-9EE1F79BF262}"/>
                  </a:ext>
                </a:extLst>
              </p:cNvPr>
              <p:cNvSpPr/>
              <p:nvPr/>
            </p:nvSpPr>
            <p:spPr>
              <a:xfrm>
                <a:off x="4595959" y="5798609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87748E0-7576-31B0-FA8F-75C337829A7F}"/>
                  </a:ext>
                </a:extLst>
              </p:cNvPr>
              <p:cNvSpPr txBox="1"/>
              <p:nvPr/>
            </p:nvSpPr>
            <p:spPr>
              <a:xfrm>
                <a:off x="4797876" y="5846113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52953EF-5DB8-82F8-CD0D-DB8CE2B7F18D}"/>
                  </a:ext>
                </a:extLst>
              </p:cNvPr>
              <p:cNvSpPr txBox="1"/>
              <p:nvPr/>
            </p:nvSpPr>
            <p:spPr>
              <a:xfrm>
                <a:off x="4648147" y="5947214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 dirty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7F4A217-EE6F-94DB-DB01-2DD097AEFD24}"/>
                  </a:ext>
                </a:extLst>
              </p:cNvPr>
              <p:cNvSpPr txBox="1"/>
              <p:nvPr/>
            </p:nvSpPr>
            <p:spPr>
              <a:xfrm>
                <a:off x="4694973" y="6048315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grpSp>
          <p:nvGrpSpPr>
            <p:cNvPr id="63" name="Graphic 2">
              <a:extLst>
                <a:ext uri="{FF2B5EF4-FFF2-40B4-BE49-F238E27FC236}">
                  <a16:creationId xmlns:a16="http://schemas.microsoft.com/office/drawing/2014/main" id="{834958DC-2FA1-06ED-A117-457BD11D580B}"/>
                </a:ext>
              </a:extLst>
            </p:cNvPr>
            <p:cNvGrpSpPr/>
            <p:nvPr/>
          </p:nvGrpSpPr>
          <p:grpSpPr>
            <a:xfrm>
              <a:off x="5205273" y="5706143"/>
              <a:ext cx="758233" cy="494566"/>
              <a:chOff x="5739528" y="5798609"/>
              <a:chExt cx="758233" cy="494566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1183CC5B-8752-24AD-D608-DFB2F158B7BD}"/>
                  </a:ext>
                </a:extLst>
              </p:cNvPr>
              <p:cNvSpPr/>
              <p:nvPr/>
            </p:nvSpPr>
            <p:spPr>
              <a:xfrm>
                <a:off x="5739528" y="5798609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A4A1AE03-DAD2-9A9A-0163-37D000CAB5D0}"/>
                  </a:ext>
                </a:extLst>
              </p:cNvPr>
              <p:cNvSpPr txBox="1"/>
              <p:nvPr/>
            </p:nvSpPr>
            <p:spPr>
              <a:xfrm>
                <a:off x="5973232" y="5846113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64F0CD87-0AF1-7625-56D4-46985343BBCC}"/>
                  </a:ext>
                </a:extLst>
              </p:cNvPr>
              <p:cNvSpPr txBox="1"/>
              <p:nvPr/>
            </p:nvSpPr>
            <p:spPr>
              <a:xfrm>
                <a:off x="5800134" y="5947214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F192E91-ABB3-A16E-718B-60BB30B69844}"/>
                  </a:ext>
                </a:extLst>
              </p:cNvPr>
              <p:cNvSpPr txBox="1"/>
              <p:nvPr/>
            </p:nvSpPr>
            <p:spPr>
              <a:xfrm>
                <a:off x="5868014" y="6048315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9C5E015-6718-1ADF-5C52-0111859742CC}"/>
                </a:ext>
              </a:extLst>
            </p:cNvPr>
            <p:cNvSpPr/>
            <p:nvPr/>
          </p:nvSpPr>
          <p:spPr>
            <a:xfrm>
              <a:off x="5547676" y="6418582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24" name="Graphic 2">
              <a:extLst>
                <a:ext uri="{FF2B5EF4-FFF2-40B4-BE49-F238E27FC236}">
                  <a16:creationId xmlns:a16="http://schemas.microsoft.com/office/drawing/2014/main" id="{1EED8A9C-2AB0-ADDB-CACA-B69B4B66189D}"/>
                </a:ext>
              </a:extLst>
            </p:cNvPr>
            <p:cNvGrpSpPr/>
            <p:nvPr/>
          </p:nvGrpSpPr>
          <p:grpSpPr>
            <a:xfrm>
              <a:off x="5569001" y="6092381"/>
              <a:ext cx="700828" cy="332059"/>
              <a:chOff x="6103256" y="6184847"/>
              <a:chExt cx="700828" cy="332059"/>
            </a:xfrm>
          </p:grpSpPr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8D27B344-65DC-2FAD-D0D8-C6FFC13861F4}"/>
                  </a:ext>
                </a:extLst>
              </p:cNvPr>
              <p:cNvSpPr/>
              <p:nvPr/>
            </p:nvSpPr>
            <p:spPr>
              <a:xfrm>
                <a:off x="6158299" y="6184847"/>
                <a:ext cx="645786" cy="305978"/>
              </a:xfrm>
              <a:custGeom>
                <a:avLst/>
                <a:gdLst>
                  <a:gd name="connsiteX0" fmla="*/ 645790 w 645786"/>
                  <a:gd name="connsiteY0" fmla="*/ 640 h 305978"/>
                  <a:gd name="connsiteX1" fmla="*/ 4 w 645786"/>
                  <a:gd name="connsiteY1" fmla="*/ 306619 h 305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45786" h="305978">
                    <a:moveTo>
                      <a:pt x="645790" y="640"/>
                    </a:moveTo>
                    <a:cubicBezTo>
                      <a:pt x="421156" y="107075"/>
                      <a:pt x="128635" y="245674"/>
                      <a:pt x="4" y="306619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951815FF-23CF-9A0C-5900-41141D593A5A}"/>
                  </a:ext>
                </a:extLst>
              </p:cNvPr>
              <p:cNvSpPr/>
              <p:nvPr/>
            </p:nvSpPr>
            <p:spPr>
              <a:xfrm>
                <a:off x="6103256" y="6472111"/>
                <a:ext cx="63374" cy="44795"/>
              </a:xfrm>
              <a:custGeom>
                <a:avLst/>
                <a:gdLst>
                  <a:gd name="connsiteX0" fmla="*/ 63378 w 63374"/>
                  <a:gd name="connsiteY0" fmla="*/ 38712 h 44795"/>
                  <a:gd name="connsiteX1" fmla="*/ 4 w 63374"/>
                  <a:gd name="connsiteY1" fmla="*/ 45436 h 44795"/>
                  <a:gd name="connsiteX2" fmla="*/ 45356 w 63374"/>
                  <a:gd name="connsiteY2" fmla="*/ 640 h 44795"/>
                  <a:gd name="connsiteX3" fmla="*/ 63378 w 63374"/>
                  <a:gd name="connsiteY3" fmla="*/ 38712 h 44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374" h="44795">
                    <a:moveTo>
                      <a:pt x="63378" y="38712"/>
                    </a:moveTo>
                    <a:lnTo>
                      <a:pt x="4" y="45436"/>
                    </a:lnTo>
                    <a:lnTo>
                      <a:pt x="45356" y="640"/>
                    </a:lnTo>
                    <a:lnTo>
                      <a:pt x="63378" y="38712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56" name="Graphic 2">
              <a:extLst>
                <a:ext uri="{FF2B5EF4-FFF2-40B4-BE49-F238E27FC236}">
                  <a16:creationId xmlns:a16="http://schemas.microsoft.com/office/drawing/2014/main" id="{94685A9C-9413-5A3E-A9DE-181AE05A21E8}"/>
                </a:ext>
              </a:extLst>
            </p:cNvPr>
            <p:cNvGrpSpPr/>
            <p:nvPr/>
          </p:nvGrpSpPr>
          <p:grpSpPr>
            <a:xfrm>
              <a:off x="5537450" y="6202572"/>
              <a:ext cx="42109" cy="215776"/>
              <a:chOff x="6071705" y="6295038"/>
              <a:chExt cx="42109" cy="215776"/>
            </a:xfrm>
          </p:grpSpPr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45CD096-1824-E723-AD36-405AA326D02F}"/>
                  </a:ext>
                </a:extLst>
              </p:cNvPr>
              <p:cNvSpPr/>
              <p:nvPr/>
            </p:nvSpPr>
            <p:spPr>
              <a:xfrm>
                <a:off x="6092753" y="6295038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1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D74EFFCA-B1B9-67BA-4C81-8EEA82BDE7D6}"/>
                  </a:ext>
                </a:extLst>
              </p:cNvPr>
              <p:cNvSpPr/>
              <p:nvPr/>
            </p:nvSpPr>
            <p:spPr>
              <a:xfrm>
                <a:off x="6071705" y="6450636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212" name="Graphic 2">
              <a:extLst>
                <a:ext uri="{FF2B5EF4-FFF2-40B4-BE49-F238E27FC236}">
                  <a16:creationId xmlns:a16="http://schemas.microsoft.com/office/drawing/2014/main" id="{57D4AC52-E3BC-BAC2-2E4C-28F03236A83D}"/>
                </a:ext>
              </a:extLst>
            </p:cNvPr>
            <p:cNvGrpSpPr/>
            <p:nvPr/>
          </p:nvGrpSpPr>
          <p:grpSpPr>
            <a:xfrm>
              <a:off x="4672419" y="6069866"/>
              <a:ext cx="874607" cy="354892"/>
              <a:chOff x="5206674" y="6162332"/>
              <a:chExt cx="874607" cy="354892"/>
            </a:xfrm>
          </p:grpSpPr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E29041D9-1547-DD0A-F171-6228304C76E5}"/>
                  </a:ext>
                </a:extLst>
              </p:cNvPr>
              <p:cNvSpPr/>
              <p:nvPr/>
            </p:nvSpPr>
            <p:spPr>
              <a:xfrm>
                <a:off x="5206674" y="6162332"/>
                <a:ext cx="816803" cy="331436"/>
              </a:xfrm>
              <a:custGeom>
                <a:avLst/>
                <a:gdLst>
                  <a:gd name="connsiteX0" fmla="*/ 4 w 816803"/>
                  <a:gd name="connsiteY0" fmla="*/ 640 h 331436"/>
                  <a:gd name="connsiteX1" fmla="*/ 816807 w 816803"/>
                  <a:gd name="connsiteY1" fmla="*/ 332077 h 331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6803" h="331436">
                    <a:moveTo>
                      <a:pt x="4" y="640"/>
                    </a:moveTo>
                    <a:cubicBezTo>
                      <a:pt x="271560" y="110830"/>
                      <a:pt x="660221" y="268539"/>
                      <a:pt x="816807" y="332077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29452E53-E4C0-A98A-7097-930FD822BCD0}"/>
                  </a:ext>
                </a:extLst>
              </p:cNvPr>
              <p:cNvSpPr/>
              <p:nvPr/>
            </p:nvSpPr>
            <p:spPr>
              <a:xfrm>
                <a:off x="6017625" y="6475086"/>
                <a:ext cx="63657" cy="42138"/>
              </a:xfrm>
              <a:custGeom>
                <a:avLst/>
                <a:gdLst>
                  <a:gd name="connsiteX0" fmla="*/ 15831 w 63657"/>
                  <a:gd name="connsiteY0" fmla="*/ 640 h 42138"/>
                  <a:gd name="connsiteX1" fmla="*/ 63661 w 63657"/>
                  <a:gd name="connsiteY1" fmla="*/ 42778 h 42138"/>
                  <a:gd name="connsiteX2" fmla="*/ 4 w 63657"/>
                  <a:gd name="connsiteY2" fmla="*/ 39677 h 42138"/>
                  <a:gd name="connsiteX3" fmla="*/ 15831 w 63657"/>
                  <a:gd name="connsiteY3" fmla="*/ 640 h 42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657" h="42138">
                    <a:moveTo>
                      <a:pt x="15831" y="640"/>
                    </a:moveTo>
                    <a:lnTo>
                      <a:pt x="63661" y="42778"/>
                    </a:lnTo>
                    <a:lnTo>
                      <a:pt x="4" y="39677"/>
                    </a:lnTo>
                    <a:lnTo>
                      <a:pt x="1583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4575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13D7239-85EC-09FC-8A49-E04E2B09BE8E}"/>
              </a:ext>
            </a:extLst>
          </p:cNvPr>
          <p:cNvSpPr txBox="1"/>
          <p:nvPr/>
        </p:nvSpPr>
        <p:spPr>
          <a:xfrm>
            <a:off x="127464" y="22211"/>
            <a:ext cx="3923562" cy="132343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txBody>
          <a:bodyPr wrap="square" anchor="t">
            <a:spAutoFit/>
          </a:bodyPr>
          <a:lstStyle/>
          <a:p>
            <a:r>
              <a:rPr lang="en-US" sz="16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request: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1A789B-55E3-F624-8DDC-5C1519052587}"/>
              </a:ext>
            </a:extLst>
          </p:cNvPr>
          <p:cNvSpPr txBox="1"/>
          <p:nvPr/>
        </p:nvSpPr>
        <p:spPr>
          <a:xfrm>
            <a:off x="3409406" y="910053"/>
            <a:ext cx="8764264" cy="203132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txBody>
          <a:bodyPr wrap="square" anchor="t">
            <a:spAutoFit/>
          </a:bodyPr>
          <a:lstStyle/>
          <a:p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bthread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() {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bp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sync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waitFor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 with short length"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b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block: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EventSet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 with old age"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});</a:t>
            </a: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8A126303-B674-1605-62DF-9A715D2EA9B8}"/>
              </a:ext>
            </a:extLst>
          </p:cNvPr>
          <p:cNvGrpSpPr/>
          <p:nvPr/>
        </p:nvGrpSpPr>
        <p:grpSpPr>
          <a:xfrm>
            <a:off x="2365909" y="4900911"/>
            <a:ext cx="6202186" cy="964023"/>
            <a:chOff x="2365909" y="4531047"/>
            <a:chExt cx="6202186" cy="964023"/>
          </a:xfrm>
        </p:grpSpPr>
        <p:grpSp>
          <p:nvGrpSpPr>
            <p:cNvPr id="14" name="Graphic 2">
              <a:extLst>
                <a:ext uri="{FF2B5EF4-FFF2-40B4-BE49-F238E27FC236}">
                  <a16:creationId xmlns:a16="http://schemas.microsoft.com/office/drawing/2014/main" id="{369D84F9-06F0-F0E2-FB8F-1841F713ED0A}"/>
                </a:ext>
              </a:extLst>
            </p:cNvPr>
            <p:cNvGrpSpPr/>
            <p:nvPr/>
          </p:nvGrpSpPr>
          <p:grpSpPr>
            <a:xfrm>
              <a:off x="4741466" y="4754167"/>
              <a:ext cx="698520" cy="494566"/>
              <a:chOff x="5275721" y="4846633"/>
              <a:chExt cx="698520" cy="494566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33837177-5C5B-EC5C-6826-AA28FC65E05A}"/>
                  </a:ext>
                </a:extLst>
              </p:cNvPr>
              <p:cNvSpPr/>
              <p:nvPr/>
            </p:nvSpPr>
            <p:spPr>
              <a:xfrm>
                <a:off x="5275721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EFEDC19-804D-EE15-5E1D-A41E3DC51A59}"/>
                  </a:ext>
                </a:extLst>
              </p:cNvPr>
              <p:cNvSpPr txBox="1"/>
              <p:nvPr/>
            </p:nvSpPr>
            <p:spPr>
              <a:xfrm>
                <a:off x="5477638" y="4894137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9D3BAA1-753B-482B-6DAA-C94F57C76113}"/>
                  </a:ext>
                </a:extLst>
              </p:cNvPr>
              <p:cNvSpPr txBox="1"/>
              <p:nvPr/>
            </p:nvSpPr>
            <p:spPr>
              <a:xfrm>
                <a:off x="5327910" y="4995238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15ED979-96D5-4A0A-C328-132412F93780}"/>
                  </a:ext>
                </a:extLst>
              </p:cNvPr>
              <p:cNvSpPr txBox="1"/>
              <p:nvPr/>
            </p:nvSpPr>
            <p:spPr>
              <a:xfrm>
                <a:off x="5374735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6E99F82-46C7-E834-AE6F-2288193F3ACE}"/>
                </a:ext>
              </a:extLst>
            </p:cNvPr>
            <p:cNvSpPr/>
            <p:nvPr/>
          </p:nvSpPr>
          <p:spPr>
            <a:xfrm>
              <a:off x="4723606" y="4535404"/>
              <a:ext cx="182164" cy="248510"/>
            </a:xfrm>
            <a:custGeom>
              <a:avLst/>
              <a:gdLst>
                <a:gd name="connsiteX0" fmla="*/ 4 w 182164"/>
                <a:gd name="connsiteY0" fmla="*/ 640 h 248510"/>
                <a:gd name="connsiteX1" fmla="*/ 182168 w 182164"/>
                <a:gd name="connsiteY1" fmla="*/ 249151 h 248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2164" h="248510">
                  <a:moveTo>
                    <a:pt x="4" y="640"/>
                  </a:moveTo>
                  <a:cubicBezTo>
                    <a:pt x="24271" y="33751"/>
                    <a:pt x="105181" y="144126"/>
                    <a:pt x="182168" y="24915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20" name="Graphic 2">
              <a:extLst>
                <a:ext uri="{FF2B5EF4-FFF2-40B4-BE49-F238E27FC236}">
                  <a16:creationId xmlns:a16="http://schemas.microsoft.com/office/drawing/2014/main" id="{6921E1A5-7E55-2D3A-E23F-13885A7FB775}"/>
                </a:ext>
              </a:extLst>
            </p:cNvPr>
            <p:cNvGrpSpPr/>
            <p:nvPr/>
          </p:nvGrpSpPr>
          <p:grpSpPr>
            <a:xfrm>
              <a:off x="3929967" y="4754167"/>
              <a:ext cx="758233" cy="494566"/>
              <a:chOff x="4464222" y="4846633"/>
              <a:chExt cx="758233" cy="494566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AC504E0-D46C-880D-2CC7-ED3D4C56D003}"/>
                  </a:ext>
                </a:extLst>
              </p:cNvPr>
              <p:cNvSpPr/>
              <p:nvPr/>
            </p:nvSpPr>
            <p:spPr>
              <a:xfrm>
                <a:off x="4464222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6 w 706462"/>
                  <a:gd name="connsiteY1" fmla="*/ 495207 h 494566"/>
                  <a:gd name="connsiteX2" fmla="*/ 4 w 706462"/>
                  <a:gd name="connsiteY2" fmla="*/ 247924 h 494566"/>
                  <a:gd name="connsiteX3" fmla="*/ 353236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6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6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A9D88EF-D59E-EB2A-2BA4-AA93B148A64B}"/>
                  </a:ext>
                </a:extLst>
              </p:cNvPr>
              <p:cNvSpPr txBox="1"/>
              <p:nvPr/>
            </p:nvSpPr>
            <p:spPr>
              <a:xfrm>
                <a:off x="4695611" y="4894137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B54DE87-B22D-F296-2688-6DF90FC6BE9C}"/>
                  </a:ext>
                </a:extLst>
              </p:cNvPr>
              <p:cNvSpPr txBox="1"/>
              <p:nvPr/>
            </p:nvSpPr>
            <p:spPr>
              <a:xfrm>
                <a:off x="4524828" y="4995238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FDBE480-4275-9D9D-6C68-9A5DFA66ABD8}"/>
                  </a:ext>
                </a:extLst>
              </p:cNvPr>
              <p:cNvSpPr txBox="1"/>
              <p:nvPr/>
            </p:nvSpPr>
            <p:spPr>
              <a:xfrm>
                <a:off x="4592708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4B8E1EE-B30E-8198-C693-ABB88EDF94F8}"/>
                </a:ext>
              </a:extLst>
            </p:cNvPr>
            <p:cNvSpPr/>
            <p:nvPr/>
          </p:nvSpPr>
          <p:spPr>
            <a:xfrm>
              <a:off x="4474428" y="4533725"/>
              <a:ext cx="234373" cy="257561"/>
            </a:xfrm>
            <a:custGeom>
              <a:avLst/>
              <a:gdLst>
                <a:gd name="connsiteX0" fmla="*/ 234378 w 234373"/>
                <a:gd name="connsiteY0" fmla="*/ 640 h 257561"/>
                <a:gd name="connsiteX1" fmla="*/ 4 w 234373"/>
                <a:gd name="connsiteY1" fmla="*/ 258202 h 25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4373" h="257561">
                  <a:moveTo>
                    <a:pt x="234378" y="640"/>
                  </a:moveTo>
                  <a:cubicBezTo>
                    <a:pt x="205617" y="32241"/>
                    <a:pt x="99219" y="149175"/>
                    <a:pt x="4" y="258202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5D7C14C-31D0-CF0F-3F8F-2F7AA9FE36B7}"/>
                </a:ext>
              </a:extLst>
            </p:cNvPr>
            <p:cNvSpPr/>
            <p:nvPr/>
          </p:nvSpPr>
          <p:spPr>
            <a:xfrm>
              <a:off x="6648530" y="5466606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27" name="Graphic 2">
              <a:extLst>
                <a:ext uri="{FF2B5EF4-FFF2-40B4-BE49-F238E27FC236}">
                  <a16:creationId xmlns:a16="http://schemas.microsoft.com/office/drawing/2014/main" id="{AE0FC89E-4518-97A4-6D00-0126F4CDF322}"/>
                </a:ext>
              </a:extLst>
            </p:cNvPr>
            <p:cNvGrpSpPr/>
            <p:nvPr/>
          </p:nvGrpSpPr>
          <p:grpSpPr>
            <a:xfrm>
              <a:off x="5295954" y="5175717"/>
              <a:ext cx="1350837" cy="319353"/>
              <a:chOff x="5830209" y="5268183"/>
              <a:chExt cx="1350837" cy="319353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4345B572-5268-03C6-F087-BC248028629A}"/>
                  </a:ext>
                </a:extLst>
              </p:cNvPr>
              <p:cNvSpPr/>
              <p:nvPr/>
            </p:nvSpPr>
            <p:spPr>
              <a:xfrm>
                <a:off x="5830209" y="5268183"/>
                <a:ext cx="1290363" cy="298296"/>
              </a:xfrm>
              <a:custGeom>
                <a:avLst/>
                <a:gdLst>
                  <a:gd name="connsiteX0" fmla="*/ 4 w 1290363"/>
                  <a:gd name="connsiteY0" fmla="*/ 640 h 298296"/>
                  <a:gd name="connsiteX1" fmla="*/ 142237 w 1290363"/>
                  <a:gd name="connsiteY1" fmla="*/ 74884 h 298296"/>
                  <a:gd name="connsiteX2" fmla="*/ 1290367 w 1290363"/>
                  <a:gd name="connsiteY2" fmla="*/ 298937 h 298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90363" h="298296">
                    <a:moveTo>
                      <a:pt x="4" y="640"/>
                    </a:moveTo>
                    <a:cubicBezTo>
                      <a:pt x="45386" y="28882"/>
                      <a:pt x="93950" y="55259"/>
                      <a:pt x="142237" y="74884"/>
                    </a:cubicBezTo>
                    <a:cubicBezTo>
                      <a:pt x="554822" y="242537"/>
                      <a:pt x="1096370" y="287732"/>
                      <a:pt x="1290367" y="298937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8A0FC21-5B71-B5FC-3572-999DB07B1B4C}"/>
                  </a:ext>
                </a:extLst>
              </p:cNvPr>
              <p:cNvSpPr/>
              <p:nvPr/>
            </p:nvSpPr>
            <p:spPr>
              <a:xfrm>
                <a:off x="7119928" y="5545465"/>
                <a:ext cx="61118" cy="42071"/>
              </a:xfrm>
              <a:custGeom>
                <a:avLst/>
                <a:gdLst>
                  <a:gd name="connsiteX0" fmla="*/ 2079 w 61118"/>
                  <a:gd name="connsiteY0" fmla="*/ 640 h 42071"/>
                  <a:gd name="connsiteX1" fmla="*/ 61122 w 61118"/>
                  <a:gd name="connsiteY1" fmla="*/ 24640 h 42071"/>
                  <a:gd name="connsiteX2" fmla="*/ 4 w 61118"/>
                  <a:gd name="connsiteY2" fmla="*/ 42712 h 42071"/>
                  <a:gd name="connsiteX3" fmla="*/ 2079 w 61118"/>
                  <a:gd name="connsiteY3" fmla="*/ 640 h 42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18" h="42071">
                    <a:moveTo>
                      <a:pt x="2079" y="640"/>
                    </a:moveTo>
                    <a:lnTo>
                      <a:pt x="61122" y="24640"/>
                    </a:lnTo>
                    <a:lnTo>
                      <a:pt x="4" y="42712"/>
                    </a:lnTo>
                    <a:lnTo>
                      <a:pt x="2079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D48FCC7-4076-443F-6A38-1A78EBE052A6}"/>
                </a:ext>
              </a:extLst>
            </p:cNvPr>
            <p:cNvSpPr/>
            <p:nvPr/>
          </p:nvSpPr>
          <p:spPr>
            <a:xfrm>
              <a:off x="4272370" y="5466606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37" name="Graphic 2">
              <a:extLst>
                <a:ext uri="{FF2B5EF4-FFF2-40B4-BE49-F238E27FC236}">
                  <a16:creationId xmlns:a16="http://schemas.microsoft.com/office/drawing/2014/main" id="{178923E2-FC43-9C0B-1CAE-FF4934457BC4}"/>
                </a:ext>
              </a:extLst>
            </p:cNvPr>
            <p:cNvGrpSpPr/>
            <p:nvPr/>
          </p:nvGrpSpPr>
          <p:grpSpPr>
            <a:xfrm>
              <a:off x="4262144" y="5250598"/>
              <a:ext cx="42109" cy="215772"/>
              <a:chOff x="4796399" y="5343064"/>
              <a:chExt cx="42109" cy="215772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6513706C-1E2E-B06C-6A01-27331F7D62AC}"/>
                  </a:ext>
                </a:extLst>
              </p:cNvPr>
              <p:cNvSpPr/>
              <p:nvPr/>
            </p:nvSpPr>
            <p:spPr>
              <a:xfrm>
                <a:off x="4817447" y="5343064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0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628D11D7-912E-AA21-16FE-07E495F3196B}"/>
                  </a:ext>
                </a:extLst>
              </p:cNvPr>
              <p:cNvSpPr/>
              <p:nvPr/>
            </p:nvSpPr>
            <p:spPr>
              <a:xfrm>
                <a:off x="4796399" y="5498658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47" name="Graphic 2">
              <a:extLst>
                <a:ext uri="{FF2B5EF4-FFF2-40B4-BE49-F238E27FC236}">
                  <a16:creationId xmlns:a16="http://schemas.microsoft.com/office/drawing/2014/main" id="{47E4AF0C-2211-9B24-C8F7-C1E237301489}"/>
                </a:ext>
              </a:extLst>
            </p:cNvPr>
            <p:cNvGrpSpPr/>
            <p:nvPr/>
          </p:nvGrpSpPr>
          <p:grpSpPr>
            <a:xfrm>
              <a:off x="5494021" y="4754167"/>
              <a:ext cx="758233" cy="494566"/>
              <a:chOff x="6028276" y="4846633"/>
              <a:chExt cx="758233" cy="494566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7540511-71E3-6434-45A1-7CF055C9944F}"/>
                  </a:ext>
                </a:extLst>
              </p:cNvPr>
              <p:cNvSpPr/>
              <p:nvPr/>
            </p:nvSpPr>
            <p:spPr>
              <a:xfrm>
                <a:off x="6028276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B841B12-99F0-6842-AA18-84D2174D30AF}"/>
                  </a:ext>
                </a:extLst>
              </p:cNvPr>
              <p:cNvSpPr txBox="1"/>
              <p:nvPr/>
            </p:nvSpPr>
            <p:spPr>
              <a:xfrm>
                <a:off x="6259665" y="4894137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ADC69C87-DBC5-7F56-FE9B-78D584C197AA}"/>
                  </a:ext>
                </a:extLst>
              </p:cNvPr>
              <p:cNvSpPr txBox="1"/>
              <p:nvPr/>
            </p:nvSpPr>
            <p:spPr>
              <a:xfrm>
                <a:off x="6088882" y="4995238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1E538AC0-4C56-7F45-DD4D-107A22CD5FED}"/>
                  </a:ext>
                </a:extLst>
              </p:cNvPr>
              <p:cNvSpPr txBox="1"/>
              <p:nvPr/>
            </p:nvSpPr>
            <p:spPr>
              <a:xfrm>
                <a:off x="6156762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9F3DA93-E971-FE5C-021D-687D5C013391}"/>
                </a:ext>
              </a:extLst>
            </p:cNvPr>
            <p:cNvSpPr/>
            <p:nvPr/>
          </p:nvSpPr>
          <p:spPr>
            <a:xfrm>
              <a:off x="6004807" y="4535404"/>
              <a:ext cx="172280" cy="243425"/>
            </a:xfrm>
            <a:custGeom>
              <a:avLst/>
              <a:gdLst>
                <a:gd name="connsiteX0" fmla="*/ 172284 w 172280"/>
                <a:gd name="connsiteY0" fmla="*/ 640 h 243425"/>
                <a:gd name="connsiteX1" fmla="*/ 4 w 172280"/>
                <a:gd name="connsiteY1" fmla="*/ 244066 h 24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2280" h="243425">
                  <a:moveTo>
                    <a:pt x="172284" y="640"/>
                  </a:moveTo>
                  <a:cubicBezTo>
                    <a:pt x="149227" y="33216"/>
                    <a:pt x="73238" y="140587"/>
                    <a:pt x="4" y="244066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53" name="Graphic 2">
              <a:extLst>
                <a:ext uri="{FF2B5EF4-FFF2-40B4-BE49-F238E27FC236}">
                  <a16:creationId xmlns:a16="http://schemas.microsoft.com/office/drawing/2014/main" id="{A2E3D52B-6C6A-49E0-35BC-12D4C47E6F4D}"/>
                </a:ext>
              </a:extLst>
            </p:cNvPr>
            <p:cNvGrpSpPr/>
            <p:nvPr/>
          </p:nvGrpSpPr>
          <p:grpSpPr>
            <a:xfrm>
              <a:off x="6306127" y="4754167"/>
              <a:ext cx="758233" cy="494566"/>
              <a:chOff x="6840382" y="4846633"/>
              <a:chExt cx="758233" cy="494566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0EBB3FC-069B-9916-40C3-3912BE044340}"/>
                  </a:ext>
                </a:extLst>
              </p:cNvPr>
              <p:cNvSpPr/>
              <p:nvPr/>
            </p:nvSpPr>
            <p:spPr>
              <a:xfrm>
                <a:off x="6840382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30234599-50B7-8B39-2B3B-158185CBF4C0}"/>
                  </a:ext>
                </a:extLst>
              </p:cNvPr>
              <p:cNvSpPr txBox="1"/>
              <p:nvPr/>
            </p:nvSpPr>
            <p:spPr>
              <a:xfrm>
                <a:off x="7074086" y="4894137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F989BC4D-0046-F71B-178A-226448C9571E}"/>
                  </a:ext>
                </a:extLst>
              </p:cNvPr>
              <p:cNvSpPr txBox="1"/>
              <p:nvPr/>
            </p:nvSpPr>
            <p:spPr>
              <a:xfrm>
                <a:off x="6900988" y="4995238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B93260B-EBA9-78E4-9070-09CB600059C2}"/>
                  </a:ext>
                </a:extLst>
              </p:cNvPr>
              <p:cNvSpPr txBox="1"/>
              <p:nvPr/>
            </p:nvSpPr>
            <p:spPr>
              <a:xfrm>
                <a:off x="6968868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D2AC732-DBA8-86E3-BB8A-CFA7C13E2174}"/>
                </a:ext>
              </a:extLst>
            </p:cNvPr>
            <p:cNvSpPr/>
            <p:nvPr/>
          </p:nvSpPr>
          <p:spPr>
            <a:xfrm>
              <a:off x="6192374" y="4533725"/>
              <a:ext cx="262249" cy="262670"/>
            </a:xfrm>
            <a:custGeom>
              <a:avLst/>
              <a:gdLst>
                <a:gd name="connsiteX0" fmla="*/ 4 w 262249"/>
                <a:gd name="connsiteY0" fmla="*/ 640 h 262670"/>
                <a:gd name="connsiteX1" fmla="*/ 262254 w 262249"/>
                <a:gd name="connsiteY1" fmla="*/ 263311 h 26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2249" h="262670">
                  <a:moveTo>
                    <a:pt x="4" y="640"/>
                  </a:moveTo>
                  <a:cubicBezTo>
                    <a:pt x="32049" y="32734"/>
                    <a:pt x="151970" y="152846"/>
                    <a:pt x="262254" y="26331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581AA71-9F81-5CB9-5E00-B46FC3457413}"/>
                </a:ext>
              </a:extLst>
            </p:cNvPr>
            <p:cNvSpPr/>
            <p:nvPr/>
          </p:nvSpPr>
          <p:spPr>
            <a:xfrm>
              <a:off x="5547676" y="5466606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60" name="Graphic 2">
              <a:extLst>
                <a:ext uri="{FF2B5EF4-FFF2-40B4-BE49-F238E27FC236}">
                  <a16:creationId xmlns:a16="http://schemas.microsoft.com/office/drawing/2014/main" id="{7A41E63E-715F-0063-F9FE-75555D362816}"/>
                </a:ext>
              </a:extLst>
            </p:cNvPr>
            <p:cNvGrpSpPr/>
            <p:nvPr/>
          </p:nvGrpSpPr>
          <p:grpSpPr>
            <a:xfrm>
              <a:off x="5564809" y="5231076"/>
              <a:ext cx="143140" cy="235962"/>
              <a:chOff x="6099064" y="5323542"/>
              <a:chExt cx="143140" cy="235962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5EA21FD-EA88-AE78-D7FC-C1CB25890F6B}"/>
                  </a:ext>
                </a:extLst>
              </p:cNvPr>
              <p:cNvSpPr/>
              <p:nvPr/>
            </p:nvSpPr>
            <p:spPr>
              <a:xfrm>
                <a:off x="6130639" y="5323542"/>
                <a:ext cx="111565" cy="183913"/>
              </a:xfrm>
              <a:custGeom>
                <a:avLst/>
                <a:gdLst>
                  <a:gd name="connsiteX0" fmla="*/ 111569 w 111565"/>
                  <a:gd name="connsiteY0" fmla="*/ 640 h 183913"/>
                  <a:gd name="connsiteX1" fmla="*/ 4 w 111565"/>
                  <a:gd name="connsiteY1" fmla="*/ 184554 h 18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1565" h="183913">
                    <a:moveTo>
                      <a:pt x="111569" y="640"/>
                    </a:moveTo>
                    <a:cubicBezTo>
                      <a:pt x="70489" y="68366"/>
                      <a:pt x="28855" y="136994"/>
                      <a:pt x="4" y="184554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E329491-F50C-7CCA-4E13-2486ECB04827}"/>
                  </a:ext>
                </a:extLst>
              </p:cNvPr>
              <p:cNvSpPr/>
              <p:nvPr/>
            </p:nvSpPr>
            <p:spPr>
              <a:xfrm>
                <a:off x="6099064" y="5497129"/>
                <a:ext cx="49207" cy="62375"/>
              </a:xfrm>
              <a:custGeom>
                <a:avLst/>
                <a:gdLst>
                  <a:gd name="connsiteX0" fmla="*/ 49212 w 49207"/>
                  <a:gd name="connsiteY0" fmla="*/ 22497 h 62375"/>
                  <a:gd name="connsiteX1" fmla="*/ 4 w 49207"/>
                  <a:gd name="connsiteY1" fmla="*/ 63016 h 62375"/>
                  <a:gd name="connsiteX2" fmla="*/ 13214 w 49207"/>
                  <a:gd name="connsiteY2" fmla="*/ 640 h 62375"/>
                  <a:gd name="connsiteX3" fmla="*/ 49212 w 49207"/>
                  <a:gd name="connsiteY3" fmla="*/ 22497 h 62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207" h="62375">
                    <a:moveTo>
                      <a:pt x="49212" y="22497"/>
                    </a:moveTo>
                    <a:lnTo>
                      <a:pt x="4" y="63016"/>
                    </a:lnTo>
                    <a:lnTo>
                      <a:pt x="13214" y="640"/>
                    </a:lnTo>
                    <a:lnTo>
                      <a:pt x="49212" y="22497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69" name="Graphic 2">
              <a:extLst>
                <a:ext uri="{FF2B5EF4-FFF2-40B4-BE49-F238E27FC236}">
                  <a16:creationId xmlns:a16="http://schemas.microsoft.com/office/drawing/2014/main" id="{7106B231-56A4-333A-6D8A-77526394D4FD}"/>
                </a:ext>
              </a:extLst>
            </p:cNvPr>
            <p:cNvGrpSpPr/>
            <p:nvPr/>
          </p:nvGrpSpPr>
          <p:grpSpPr>
            <a:xfrm>
              <a:off x="6638303" y="5250598"/>
              <a:ext cx="42109" cy="215772"/>
              <a:chOff x="7172558" y="5343064"/>
              <a:chExt cx="42109" cy="215772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BA58117-A666-9704-389B-9E0BE08265A8}"/>
                  </a:ext>
                </a:extLst>
              </p:cNvPr>
              <p:cNvSpPr/>
              <p:nvPr/>
            </p:nvSpPr>
            <p:spPr>
              <a:xfrm>
                <a:off x="7193607" y="5343064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0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1130FE94-1431-96DC-AD50-39BC97D87B9F}"/>
                  </a:ext>
                </a:extLst>
              </p:cNvPr>
              <p:cNvSpPr/>
              <p:nvPr/>
            </p:nvSpPr>
            <p:spPr>
              <a:xfrm>
                <a:off x="7172558" y="5498658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98" name="Graphic 2">
              <a:extLst>
                <a:ext uri="{FF2B5EF4-FFF2-40B4-BE49-F238E27FC236}">
                  <a16:creationId xmlns:a16="http://schemas.microsoft.com/office/drawing/2014/main" id="{2E403EDD-1D34-ABF4-4961-824B48AFD1BD}"/>
                </a:ext>
              </a:extLst>
            </p:cNvPr>
            <p:cNvGrpSpPr/>
            <p:nvPr/>
          </p:nvGrpSpPr>
          <p:grpSpPr>
            <a:xfrm>
              <a:off x="3177405" y="4754167"/>
              <a:ext cx="698526" cy="494566"/>
              <a:chOff x="3711660" y="4846633"/>
              <a:chExt cx="698526" cy="494566"/>
            </a:xfrm>
          </p:grpSpPr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1301D60E-7381-DF73-00D5-7918782FC796}"/>
                  </a:ext>
                </a:extLst>
              </p:cNvPr>
              <p:cNvSpPr/>
              <p:nvPr/>
            </p:nvSpPr>
            <p:spPr>
              <a:xfrm>
                <a:off x="3711660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1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25854ACA-2657-E7AA-6851-C9BA2AF8BDEF}"/>
                  </a:ext>
                </a:extLst>
              </p:cNvPr>
              <p:cNvSpPr txBox="1"/>
              <p:nvPr/>
            </p:nvSpPr>
            <p:spPr>
              <a:xfrm>
                <a:off x="3913583" y="4894137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03BFEF94-CEF0-0FF8-6BB4-A82549EB044C}"/>
                  </a:ext>
                </a:extLst>
              </p:cNvPr>
              <p:cNvSpPr txBox="1"/>
              <p:nvPr/>
            </p:nvSpPr>
            <p:spPr>
              <a:xfrm>
                <a:off x="3763855" y="4995238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CB0DD7D3-7894-B261-929E-3F6E19BF2E1E}"/>
                  </a:ext>
                </a:extLst>
              </p:cNvPr>
              <p:cNvSpPr txBox="1"/>
              <p:nvPr/>
            </p:nvSpPr>
            <p:spPr>
              <a:xfrm>
                <a:off x="3810681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F68AE9C-425E-3FA1-0C50-E6850413B019}"/>
                </a:ext>
              </a:extLst>
            </p:cNvPr>
            <p:cNvSpPr/>
            <p:nvPr/>
          </p:nvSpPr>
          <p:spPr>
            <a:xfrm>
              <a:off x="3501165" y="4537227"/>
              <a:ext cx="6015" cy="214208"/>
            </a:xfrm>
            <a:custGeom>
              <a:avLst/>
              <a:gdLst>
                <a:gd name="connsiteX0" fmla="*/ 4 w 6015"/>
                <a:gd name="connsiteY0" fmla="*/ 640 h 214208"/>
                <a:gd name="connsiteX1" fmla="*/ 4 w 6015"/>
                <a:gd name="connsiteY1" fmla="*/ 214848 h 2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8">
                  <a:moveTo>
                    <a:pt x="4" y="640"/>
                  </a:moveTo>
                  <a:cubicBezTo>
                    <a:pt x="4" y="32138"/>
                    <a:pt x="4" y="122275"/>
                    <a:pt x="4" y="21484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04" name="Graphic 2">
              <a:extLst>
                <a:ext uri="{FF2B5EF4-FFF2-40B4-BE49-F238E27FC236}">
                  <a16:creationId xmlns:a16="http://schemas.microsoft.com/office/drawing/2014/main" id="{4A74BDBB-6AE6-7923-98E2-786BA26E14F6}"/>
                </a:ext>
              </a:extLst>
            </p:cNvPr>
            <p:cNvGrpSpPr/>
            <p:nvPr/>
          </p:nvGrpSpPr>
          <p:grpSpPr>
            <a:xfrm>
              <a:off x="2365909" y="4754167"/>
              <a:ext cx="758238" cy="494566"/>
              <a:chOff x="2900164" y="4846633"/>
              <a:chExt cx="758238" cy="494566"/>
            </a:xfrm>
          </p:grpSpPr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EE2D2DEB-9CDD-08A5-F04D-D18352EFD6D8}"/>
                  </a:ext>
                </a:extLst>
              </p:cNvPr>
              <p:cNvSpPr/>
              <p:nvPr/>
            </p:nvSpPr>
            <p:spPr>
              <a:xfrm>
                <a:off x="2900164" y="4846633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C2AC2A45-D91E-3267-829E-B4C4940AC839}"/>
                  </a:ext>
                </a:extLst>
              </p:cNvPr>
              <p:cNvSpPr txBox="1"/>
              <p:nvPr/>
            </p:nvSpPr>
            <p:spPr>
              <a:xfrm>
                <a:off x="3133873" y="4894137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0A2F716E-394E-EB1A-2085-57B16A81B18E}"/>
                  </a:ext>
                </a:extLst>
              </p:cNvPr>
              <p:cNvSpPr txBox="1"/>
              <p:nvPr/>
            </p:nvSpPr>
            <p:spPr>
              <a:xfrm>
                <a:off x="2960775" y="4995238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6BF3D990-DCFA-511B-1549-3E08F198AEA4}"/>
                  </a:ext>
                </a:extLst>
              </p:cNvPr>
              <p:cNvSpPr txBox="1"/>
              <p:nvPr/>
            </p:nvSpPr>
            <p:spPr>
              <a:xfrm>
                <a:off x="3028651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C28030A-CBC5-A8BD-B800-5244AD6AA961}"/>
                </a:ext>
              </a:extLst>
            </p:cNvPr>
            <p:cNvSpPr/>
            <p:nvPr/>
          </p:nvSpPr>
          <p:spPr>
            <a:xfrm>
              <a:off x="2985532" y="4531047"/>
              <a:ext cx="506236" cy="305530"/>
            </a:xfrm>
            <a:custGeom>
              <a:avLst/>
              <a:gdLst>
                <a:gd name="connsiteX0" fmla="*/ 506240 w 506236"/>
                <a:gd name="connsiteY0" fmla="*/ 640 h 305530"/>
                <a:gd name="connsiteX1" fmla="*/ 136654 w 506236"/>
                <a:gd name="connsiteY1" fmla="*/ 222533 h 305530"/>
                <a:gd name="connsiteX2" fmla="*/ 4 w 506236"/>
                <a:gd name="connsiteY2" fmla="*/ 306171 h 30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6236" h="305530">
                  <a:moveTo>
                    <a:pt x="506240" y="640"/>
                  </a:moveTo>
                  <a:cubicBezTo>
                    <a:pt x="463530" y="26036"/>
                    <a:pt x="283507" y="133191"/>
                    <a:pt x="136654" y="222533"/>
                  </a:cubicBezTo>
                  <a:cubicBezTo>
                    <a:pt x="92416" y="249452"/>
                    <a:pt x="45536" y="278169"/>
                    <a:pt x="4" y="30617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14" name="Graphic 2">
              <a:extLst>
                <a:ext uri="{FF2B5EF4-FFF2-40B4-BE49-F238E27FC236}">
                  <a16:creationId xmlns:a16="http://schemas.microsoft.com/office/drawing/2014/main" id="{B77972B8-1B68-9A8C-F164-1325FEA407A8}"/>
                </a:ext>
              </a:extLst>
            </p:cNvPr>
            <p:cNvGrpSpPr/>
            <p:nvPr/>
          </p:nvGrpSpPr>
          <p:grpSpPr>
            <a:xfrm>
              <a:off x="7869575" y="4754167"/>
              <a:ext cx="698520" cy="494566"/>
              <a:chOff x="8403830" y="4846633"/>
              <a:chExt cx="698520" cy="494566"/>
            </a:xfrm>
          </p:grpSpPr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C0BC7D5A-B182-BC40-A4AE-2A3E66B141C1}"/>
                  </a:ext>
                </a:extLst>
              </p:cNvPr>
              <p:cNvSpPr/>
              <p:nvPr/>
            </p:nvSpPr>
            <p:spPr>
              <a:xfrm>
                <a:off x="8403830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9827C2B9-4198-82E1-46DD-1671D10B589E}"/>
                  </a:ext>
                </a:extLst>
              </p:cNvPr>
              <p:cNvSpPr txBox="1"/>
              <p:nvPr/>
            </p:nvSpPr>
            <p:spPr>
              <a:xfrm>
                <a:off x="8608063" y="4894137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66FACB07-F81C-F05C-86B0-F1BD3AE9679B}"/>
                  </a:ext>
                </a:extLst>
              </p:cNvPr>
              <p:cNvSpPr txBox="1"/>
              <p:nvPr/>
            </p:nvSpPr>
            <p:spPr>
              <a:xfrm>
                <a:off x="8456019" y="4995238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DB50BC05-CE63-8C41-C25E-5D0D1BA89CA2}"/>
                  </a:ext>
                </a:extLst>
              </p:cNvPr>
              <p:cNvSpPr txBox="1"/>
              <p:nvPr/>
            </p:nvSpPr>
            <p:spPr>
              <a:xfrm>
                <a:off x="8502844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8F83B5D-A836-51DD-25C5-DAB5ED340463}"/>
                </a:ext>
              </a:extLst>
            </p:cNvPr>
            <p:cNvSpPr/>
            <p:nvPr/>
          </p:nvSpPr>
          <p:spPr>
            <a:xfrm>
              <a:off x="8193329" y="4537227"/>
              <a:ext cx="6015" cy="214208"/>
            </a:xfrm>
            <a:custGeom>
              <a:avLst/>
              <a:gdLst>
                <a:gd name="connsiteX0" fmla="*/ 4 w 6015"/>
                <a:gd name="connsiteY0" fmla="*/ 640 h 214208"/>
                <a:gd name="connsiteX1" fmla="*/ 4 w 6015"/>
                <a:gd name="connsiteY1" fmla="*/ 214848 h 2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8">
                  <a:moveTo>
                    <a:pt x="4" y="640"/>
                  </a:moveTo>
                  <a:cubicBezTo>
                    <a:pt x="4" y="32138"/>
                    <a:pt x="4" y="122275"/>
                    <a:pt x="4" y="21484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20" name="Graphic 2">
              <a:extLst>
                <a:ext uri="{FF2B5EF4-FFF2-40B4-BE49-F238E27FC236}">
                  <a16:creationId xmlns:a16="http://schemas.microsoft.com/office/drawing/2014/main" id="{B941CBC0-458D-61EE-898A-F06BFB654357}"/>
                </a:ext>
              </a:extLst>
            </p:cNvPr>
            <p:cNvGrpSpPr/>
            <p:nvPr/>
          </p:nvGrpSpPr>
          <p:grpSpPr>
            <a:xfrm>
              <a:off x="6671299" y="5175344"/>
              <a:ext cx="1291151" cy="318805"/>
              <a:chOff x="7205554" y="5267810"/>
              <a:chExt cx="1291151" cy="318805"/>
            </a:xfrm>
          </p:grpSpPr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2C3C50AD-6DCE-C79C-6A16-AEA8512C15F1}"/>
                  </a:ext>
                </a:extLst>
              </p:cNvPr>
              <p:cNvSpPr/>
              <p:nvPr/>
            </p:nvSpPr>
            <p:spPr>
              <a:xfrm>
                <a:off x="7268074" y="5267810"/>
                <a:ext cx="1228631" cy="297628"/>
              </a:xfrm>
              <a:custGeom>
                <a:avLst/>
                <a:gdLst>
                  <a:gd name="connsiteX0" fmla="*/ 1228635 w 1228631"/>
                  <a:gd name="connsiteY0" fmla="*/ 640 h 297628"/>
                  <a:gd name="connsiteX1" fmla="*/ 1086547 w 1228631"/>
                  <a:gd name="connsiteY1" fmla="*/ 75257 h 297628"/>
                  <a:gd name="connsiteX2" fmla="*/ 4 w 1228631"/>
                  <a:gd name="connsiteY2" fmla="*/ 298269 h 297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28631" h="297628">
                    <a:moveTo>
                      <a:pt x="1228635" y="640"/>
                    </a:moveTo>
                    <a:cubicBezTo>
                      <a:pt x="1183272" y="28925"/>
                      <a:pt x="1134750" y="55410"/>
                      <a:pt x="1086547" y="75257"/>
                    </a:cubicBezTo>
                    <a:cubicBezTo>
                      <a:pt x="697843" y="235321"/>
                      <a:pt x="188629" y="284843"/>
                      <a:pt x="4" y="298269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AEF9183-BB28-6931-BD2D-8A3E8A304A03}"/>
                  </a:ext>
                </a:extLst>
              </p:cNvPr>
              <p:cNvSpPr/>
              <p:nvPr/>
            </p:nvSpPr>
            <p:spPr>
              <a:xfrm>
                <a:off x="7205554" y="5544569"/>
                <a:ext cx="61347" cy="42047"/>
              </a:xfrm>
              <a:custGeom>
                <a:avLst/>
                <a:gdLst>
                  <a:gd name="connsiteX0" fmla="*/ 61351 w 61347"/>
                  <a:gd name="connsiteY0" fmla="*/ 42688 h 42047"/>
                  <a:gd name="connsiteX1" fmla="*/ 4 w 61347"/>
                  <a:gd name="connsiteY1" fmla="*/ 25404 h 42047"/>
                  <a:gd name="connsiteX2" fmla="*/ 58734 w 61347"/>
                  <a:gd name="connsiteY2" fmla="*/ 640 h 42047"/>
                  <a:gd name="connsiteX3" fmla="*/ 61351 w 61347"/>
                  <a:gd name="connsiteY3" fmla="*/ 42688 h 42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347" h="42047">
                    <a:moveTo>
                      <a:pt x="61351" y="42688"/>
                    </a:moveTo>
                    <a:lnTo>
                      <a:pt x="4" y="25404"/>
                    </a:lnTo>
                    <a:lnTo>
                      <a:pt x="58734" y="640"/>
                    </a:lnTo>
                    <a:lnTo>
                      <a:pt x="61351" y="42688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28" name="Graphic 2">
              <a:extLst>
                <a:ext uri="{FF2B5EF4-FFF2-40B4-BE49-F238E27FC236}">
                  <a16:creationId xmlns:a16="http://schemas.microsoft.com/office/drawing/2014/main" id="{2E17C280-B9C3-01C1-23E7-947782D16936}"/>
                </a:ext>
              </a:extLst>
            </p:cNvPr>
            <p:cNvGrpSpPr/>
            <p:nvPr/>
          </p:nvGrpSpPr>
          <p:grpSpPr>
            <a:xfrm>
              <a:off x="7117625" y="4754167"/>
              <a:ext cx="698520" cy="494566"/>
              <a:chOff x="7651880" y="4846633"/>
              <a:chExt cx="698520" cy="494566"/>
            </a:xfrm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133B6926-9390-82B4-B918-C5B6AE76D57E}"/>
                  </a:ext>
                </a:extLst>
              </p:cNvPr>
              <p:cNvSpPr/>
              <p:nvPr/>
            </p:nvSpPr>
            <p:spPr>
              <a:xfrm>
                <a:off x="7651880" y="4846633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DC6A19E-174D-5FBB-85BF-E07381F3CAED}"/>
                  </a:ext>
                </a:extLst>
              </p:cNvPr>
              <p:cNvSpPr txBox="1"/>
              <p:nvPr/>
            </p:nvSpPr>
            <p:spPr>
              <a:xfrm>
                <a:off x="7856113" y="4894137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D1B52B26-64EF-5D64-1D7C-51DD7FD958BF}"/>
                  </a:ext>
                </a:extLst>
              </p:cNvPr>
              <p:cNvSpPr txBox="1"/>
              <p:nvPr/>
            </p:nvSpPr>
            <p:spPr>
              <a:xfrm>
                <a:off x="7704069" y="4995238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F2C66AA5-C188-4E25-BE6D-885084B8C979}"/>
                  </a:ext>
                </a:extLst>
              </p:cNvPr>
              <p:cNvSpPr txBox="1"/>
              <p:nvPr/>
            </p:nvSpPr>
            <p:spPr>
              <a:xfrm>
                <a:off x="7750895" y="5096340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F0171DA-FB6D-23E9-EC4A-21F7C75B0459}"/>
                </a:ext>
              </a:extLst>
            </p:cNvPr>
            <p:cNvSpPr/>
            <p:nvPr/>
          </p:nvSpPr>
          <p:spPr>
            <a:xfrm>
              <a:off x="7058535" y="4535404"/>
              <a:ext cx="208320" cy="253589"/>
            </a:xfrm>
            <a:custGeom>
              <a:avLst/>
              <a:gdLst>
                <a:gd name="connsiteX0" fmla="*/ 4 w 208320"/>
                <a:gd name="connsiteY0" fmla="*/ 640 h 253589"/>
                <a:gd name="connsiteX1" fmla="*/ 208324 w 208320"/>
                <a:gd name="connsiteY1" fmla="*/ 254230 h 25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320" h="253589">
                  <a:moveTo>
                    <a:pt x="4" y="640"/>
                  </a:moveTo>
                  <a:cubicBezTo>
                    <a:pt x="27640" y="34281"/>
                    <a:pt x="120815" y="147707"/>
                    <a:pt x="208324" y="25423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34" name="Graphic 2">
              <a:extLst>
                <a:ext uri="{FF2B5EF4-FFF2-40B4-BE49-F238E27FC236}">
                  <a16:creationId xmlns:a16="http://schemas.microsoft.com/office/drawing/2014/main" id="{95508118-B574-6485-CC8C-60D1B0427C27}"/>
                </a:ext>
              </a:extLst>
            </p:cNvPr>
            <p:cNvGrpSpPr/>
            <p:nvPr/>
          </p:nvGrpSpPr>
          <p:grpSpPr>
            <a:xfrm>
              <a:off x="6669645" y="5167376"/>
              <a:ext cx="528788" cy="304729"/>
              <a:chOff x="7203900" y="5259842"/>
              <a:chExt cx="528788" cy="304729"/>
            </a:xfrm>
          </p:grpSpPr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6FBC2E13-387B-C12B-E28F-99C02757D75B}"/>
                  </a:ext>
                </a:extLst>
              </p:cNvPr>
              <p:cNvSpPr/>
              <p:nvPr/>
            </p:nvSpPr>
            <p:spPr>
              <a:xfrm>
                <a:off x="7259002" y="5259842"/>
                <a:ext cx="473686" cy="275789"/>
              </a:xfrm>
              <a:custGeom>
                <a:avLst/>
                <a:gdLst>
                  <a:gd name="connsiteX0" fmla="*/ 473690 w 473686"/>
                  <a:gd name="connsiteY0" fmla="*/ 640 h 275789"/>
                  <a:gd name="connsiteX1" fmla="*/ 343669 w 473686"/>
                  <a:gd name="connsiteY1" fmla="*/ 83224 h 275789"/>
                  <a:gd name="connsiteX2" fmla="*/ 4 w 473686"/>
                  <a:gd name="connsiteY2" fmla="*/ 276430 h 275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73686" h="275789">
                    <a:moveTo>
                      <a:pt x="473690" y="640"/>
                    </a:moveTo>
                    <a:cubicBezTo>
                      <a:pt x="430757" y="28798"/>
                      <a:pt x="386187" y="57299"/>
                      <a:pt x="343669" y="83224"/>
                    </a:cubicBezTo>
                    <a:cubicBezTo>
                      <a:pt x="224693" y="155789"/>
                      <a:pt x="81539" y="233215"/>
                      <a:pt x="4" y="276430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0C3B7290-D488-7818-B3C5-E065FF26AF83}"/>
                  </a:ext>
                </a:extLst>
              </p:cNvPr>
              <p:cNvSpPr/>
              <p:nvPr/>
            </p:nvSpPr>
            <p:spPr>
              <a:xfrm>
                <a:off x="7203900" y="5517945"/>
                <a:ext cx="63049" cy="46626"/>
              </a:xfrm>
              <a:custGeom>
                <a:avLst/>
                <a:gdLst>
                  <a:gd name="connsiteX0" fmla="*/ 63054 w 63049"/>
                  <a:gd name="connsiteY0" fmla="*/ 37939 h 46626"/>
                  <a:gd name="connsiteX1" fmla="*/ 4 w 63049"/>
                  <a:gd name="connsiteY1" fmla="*/ 47267 h 46626"/>
                  <a:gd name="connsiteX2" fmla="*/ 43479 w 63049"/>
                  <a:gd name="connsiteY2" fmla="*/ 640 h 46626"/>
                  <a:gd name="connsiteX3" fmla="*/ 63054 w 63049"/>
                  <a:gd name="connsiteY3" fmla="*/ 37939 h 46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049" h="46626">
                    <a:moveTo>
                      <a:pt x="63054" y="37939"/>
                    </a:moveTo>
                    <a:lnTo>
                      <a:pt x="4" y="47267"/>
                    </a:lnTo>
                    <a:lnTo>
                      <a:pt x="43479" y="640"/>
                    </a:lnTo>
                    <a:lnTo>
                      <a:pt x="63054" y="37939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59" name="Graphic 2">
              <a:extLst>
                <a:ext uri="{FF2B5EF4-FFF2-40B4-BE49-F238E27FC236}">
                  <a16:creationId xmlns:a16="http://schemas.microsoft.com/office/drawing/2014/main" id="{AFFDF072-4536-F20A-8285-F8A11445632B}"/>
                </a:ext>
              </a:extLst>
            </p:cNvPr>
            <p:cNvGrpSpPr/>
            <p:nvPr/>
          </p:nvGrpSpPr>
          <p:grpSpPr>
            <a:xfrm>
              <a:off x="3731123" y="5177697"/>
              <a:ext cx="1815813" cy="315393"/>
              <a:chOff x="4265378" y="5270163"/>
              <a:chExt cx="1815813" cy="315393"/>
            </a:xfrm>
          </p:grpSpPr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4AF357FA-9669-CED0-4E83-00AD67CB9345}"/>
                  </a:ext>
                </a:extLst>
              </p:cNvPr>
              <p:cNvSpPr/>
              <p:nvPr/>
            </p:nvSpPr>
            <p:spPr>
              <a:xfrm>
                <a:off x="4265378" y="5270163"/>
                <a:ext cx="1755825" cy="294391"/>
              </a:xfrm>
              <a:custGeom>
                <a:avLst/>
                <a:gdLst>
                  <a:gd name="connsiteX0" fmla="*/ 4 w 1755825"/>
                  <a:gd name="connsiteY0" fmla="*/ 640 h 294391"/>
                  <a:gd name="connsiteX1" fmla="*/ 143013 w 1755825"/>
                  <a:gd name="connsiteY1" fmla="*/ 72904 h 294391"/>
                  <a:gd name="connsiteX2" fmla="*/ 1755830 w 1755825"/>
                  <a:gd name="connsiteY2" fmla="*/ 295031 h 294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55825" h="294391">
                    <a:moveTo>
                      <a:pt x="4" y="640"/>
                    </a:moveTo>
                    <a:cubicBezTo>
                      <a:pt x="45458" y="28696"/>
                      <a:pt x="94250" y="54489"/>
                      <a:pt x="143013" y="72904"/>
                    </a:cubicBezTo>
                    <a:cubicBezTo>
                      <a:pt x="447047" y="187696"/>
                      <a:pt x="1474775" y="273349"/>
                      <a:pt x="1755830" y="295031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C87837E3-F2E0-88C2-5BFB-4A071541DD6C}"/>
                  </a:ext>
                </a:extLst>
              </p:cNvPr>
              <p:cNvSpPr/>
              <p:nvPr/>
            </p:nvSpPr>
            <p:spPr>
              <a:xfrm>
                <a:off x="6019628" y="5543546"/>
                <a:ext cx="61563" cy="42011"/>
              </a:xfrm>
              <a:custGeom>
                <a:avLst/>
                <a:gdLst>
                  <a:gd name="connsiteX0" fmla="*/ 3162 w 61563"/>
                  <a:gd name="connsiteY0" fmla="*/ 640 h 42011"/>
                  <a:gd name="connsiteX1" fmla="*/ 61568 w 61563"/>
                  <a:gd name="connsiteY1" fmla="*/ 26162 h 42011"/>
                  <a:gd name="connsiteX2" fmla="*/ 4 w 61563"/>
                  <a:gd name="connsiteY2" fmla="*/ 42651 h 42011"/>
                  <a:gd name="connsiteX3" fmla="*/ 3162 w 61563"/>
                  <a:gd name="connsiteY3" fmla="*/ 640 h 4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563" h="42011">
                    <a:moveTo>
                      <a:pt x="3162" y="640"/>
                    </a:moveTo>
                    <a:lnTo>
                      <a:pt x="61568" y="26162"/>
                    </a:lnTo>
                    <a:lnTo>
                      <a:pt x="4" y="42651"/>
                    </a:lnTo>
                    <a:lnTo>
                      <a:pt x="3162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62" name="Graphic 2">
              <a:extLst>
                <a:ext uri="{FF2B5EF4-FFF2-40B4-BE49-F238E27FC236}">
                  <a16:creationId xmlns:a16="http://schemas.microsoft.com/office/drawing/2014/main" id="{CA726E2A-8EFE-E7E8-E304-B8394ECA3AEC}"/>
                </a:ext>
              </a:extLst>
            </p:cNvPr>
            <p:cNvGrpSpPr/>
            <p:nvPr/>
          </p:nvGrpSpPr>
          <p:grpSpPr>
            <a:xfrm>
              <a:off x="2972142" y="5176253"/>
              <a:ext cx="1299169" cy="317060"/>
              <a:chOff x="3506397" y="5268719"/>
              <a:chExt cx="1299169" cy="317060"/>
            </a:xfrm>
          </p:grpSpPr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20A37206-7EE6-C07E-6373-B156CDB3F108}"/>
                  </a:ext>
                </a:extLst>
              </p:cNvPr>
              <p:cNvSpPr/>
              <p:nvPr/>
            </p:nvSpPr>
            <p:spPr>
              <a:xfrm>
                <a:off x="3506397" y="5268719"/>
                <a:ext cx="1236920" cy="295889"/>
              </a:xfrm>
              <a:custGeom>
                <a:avLst/>
                <a:gdLst>
                  <a:gd name="connsiteX0" fmla="*/ 4 w 1236920"/>
                  <a:gd name="connsiteY0" fmla="*/ 640 h 295889"/>
                  <a:gd name="connsiteX1" fmla="*/ 150045 w 1236920"/>
                  <a:gd name="connsiteY1" fmla="*/ 74348 h 295889"/>
                  <a:gd name="connsiteX2" fmla="*/ 1236925 w 1236920"/>
                  <a:gd name="connsiteY2" fmla="*/ 296530 h 295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36920" h="295889">
                    <a:moveTo>
                      <a:pt x="4" y="640"/>
                    </a:moveTo>
                    <a:cubicBezTo>
                      <a:pt x="48267" y="28485"/>
                      <a:pt x="99526" y="54579"/>
                      <a:pt x="150045" y="74348"/>
                    </a:cubicBezTo>
                    <a:cubicBezTo>
                      <a:pt x="541516" y="227540"/>
                      <a:pt x="1049076" y="281178"/>
                      <a:pt x="1236925" y="296530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58C1E36E-02B0-4C45-514C-74B167DFF574}"/>
                  </a:ext>
                </a:extLst>
              </p:cNvPr>
              <p:cNvSpPr/>
              <p:nvPr/>
            </p:nvSpPr>
            <p:spPr>
              <a:xfrm>
                <a:off x="4744027" y="5543768"/>
                <a:ext cx="61539" cy="42011"/>
              </a:xfrm>
              <a:custGeom>
                <a:avLst/>
                <a:gdLst>
                  <a:gd name="connsiteX0" fmla="*/ 3090 w 61539"/>
                  <a:gd name="connsiteY0" fmla="*/ 640 h 42011"/>
                  <a:gd name="connsiteX1" fmla="*/ 61544 w 61539"/>
                  <a:gd name="connsiteY1" fmla="*/ 26060 h 42011"/>
                  <a:gd name="connsiteX2" fmla="*/ 4 w 61539"/>
                  <a:gd name="connsiteY2" fmla="*/ 42651 h 42011"/>
                  <a:gd name="connsiteX3" fmla="*/ 3090 w 61539"/>
                  <a:gd name="connsiteY3" fmla="*/ 640 h 42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539" h="42011">
                    <a:moveTo>
                      <a:pt x="3090" y="640"/>
                    </a:moveTo>
                    <a:lnTo>
                      <a:pt x="61544" y="26060"/>
                    </a:lnTo>
                    <a:lnTo>
                      <a:pt x="4" y="42651"/>
                    </a:lnTo>
                    <a:lnTo>
                      <a:pt x="3090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2A0484E1-EB01-0DC5-DDBE-03D7F6786825}"/>
              </a:ext>
            </a:extLst>
          </p:cNvPr>
          <p:cNvGrpSpPr/>
          <p:nvPr/>
        </p:nvGrpSpPr>
        <p:grpSpPr>
          <a:xfrm>
            <a:off x="3178012" y="3945589"/>
            <a:ext cx="5420324" cy="960569"/>
            <a:chOff x="3178012" y="3575725"/>
            <a:chExt cx="5420324" cy="96056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600098-104B-DC2A-6111-D2B32DFBC71F}"/>
                </a:ext>
              </a:extLst>
            </p:cNvPr>
            <p:cNvSpPr/>
            <p:nvPr/>
          </p:nvSpPr>
          <p:spPr>
            <a:xfrm>
              <a:off x="4705493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BB1963B-94BF-7BDD-92E5-327626C4115A}"/>
                </a:ext>
              </a:extLst>
            </p:cNvPr>
            <p:cNvSpPr/>
            <p:nvPr/>
          </p:nvSpPr>
          <p:spPr>
            <a:xfrm>
              <a:off x="6173298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73" name="Graphic 2">
              <a:extLst>
                <a:ext uri="{FF2B5EF4-FFF2-40B4-BE49-F238E27FC236}">
                  <a16:creationId xmlns:a16="http://schemas.microsoft.com/office/drawing/2014/main" id="{C58EDEAD-E5D0-E256-A14B-1CAE20165EC9}"/>
                </a:ext>
              </a:extLst>
            </p:cNvPr>
            <p:cNvGrpSpPr/>
            <p:nvPr/>
          </p:nvGrpSpPr>
          <p:grpSpPr>
            <a:xfrm>
              <a:off x="4831700" y="3802191"/>
              <a:ext cx="698519" cy="494566"/>
              <a:chOff x="5365955" y="3894657"/>
              <a:chExt cx="698519" cy="494566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7D2D944-3730-FF9F-9F46-09F6D5BBF424}"/>
                  </a:ext>
                </a:extLst>
              </p:cNvPr>
              <p:cNvSpPr/>
              <p:nvPr/>
            </p:nvSpPr>
            <p:spPr>
              <a:xfrm>
                <a:off x="5365955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3DB55077-9F5B-9298-56F0-9B34830579D9}"/>
                  </a:ext>
                </a:extLst>
              </p:cNvPr>
              <p:cNvSpPr txBox="1"/>
              <p:nvPr/>
            </p:nvSpPr>
            <p:spPr>
              <a:xfrm>
                <a:off x="5567872" y="3942161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525E22B5-4EE5-FD94-499B-6A59DC55FD14}"/>
                  </a:ext>
                </a:extLst>
              </p:cNvPr>
              <p:cNvSpPr txBox="1"/>
              <p:nvPr/>
            </p:nvSpPr>
            <p:spPr>
              <a:xfrm>
                <a:off x="5418143" y="4043262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21F63BBE-18B7-A9EC-697D-B56B4F01E94C}"/>
                  </a:ext>
                </a:extLst>
              </p:cNvPr>
              <p:cNvSpPr txBox="1"/>
              <p:nvPr/>
            </p:nvSpPr>
            <p:spPr>
              <a:xfrm>
                <a:off x="5464969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DE272D8-946E-F405-C156-D6E40187412A}"/>
                </a:ext>
              </a:extLst>
            </p:cNvPr>
            <p:cNvSpPr/>
            <p:nvPr/>
          </p:nvSpPr>
          <p:spPr>
            <a:xfrm>
              <a:off x="4753498" y="3581749"/>
              <a:ext cx="223545" cy="260118"/>
            </a:xfrm>
            <a:custGeom>
              <a:avLst/>
              <a:gdLst>
                <a:gd name="connsiteX0" fmla="*/ 4 w 223545"/>
                <a:gd name="connsiteY0" fmla="*/ 640 h 260118"/>
                <a:gd name="connsiteX1" fmla="*/ 223549 w 223545"/>
                <a:gd name="connsiteY1" fmla="*/ 260759 h 26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3545" h="260118">
                  <a:moveTo>
                    <a:pt x="4" y="640"/>
                  </a:moveTo>
                  <a:cubicBezTo>
                    <a:pt x="27375" y="32487"/>
                    <a:pt x="129225" y="151004"/>
                    <a:pt x="223549" y="260759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79" name="Graphic 2">
              <a:extLst>
                <a:ext uri="{FF2B5EF4-FFF2-40B4-BE49-F238E27FC236}">
                  <a16:creationId xmlns:a16="http://schemas.microsoft.com/office/drawing/2014/main" id="{9D0E047F-960C-E5C8-9B36-CFBDA9E21C24}"/>
                </a:ext>
              </a:extLst>
            </p:cNvPr>
            <p:cNvGrpSpPr/>
            <p:nvPr/>
          </p:nvGrpSpPr>
          <p:grpSpPr>
            <a:xfrm>
              <a:off x="3178012" y="3802191"/>
              <a:ext cx="758239" cy="494566"/>
              <a:chOff x="3712267" y="3894657"/>
              <a:chExt cx="758239" cy="494566"/>
            </a:xfrm>
          </p:grpSpPr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15B06A7-42F6-079D-945F-40D72FBB108C}"/>
                  </a:ext>
                </a:extLst>
              </p:cNvPr>
              <p:cNvSpPr/>
              <p:nvPr/>
            </p:nvSpPr>
            <p:spPr>
              <a:xfrm>
                <a:off x="3712267" y="3894657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C4C00EA7-D7C6-3958-122E-9BCD95934212}"/>
                  </a:ext>
                </a:extLst>
              </p:cNvPr>
              <p:cNvSpPr txBox="1"/>
              <p:nvPr/>
            </p:nvSpPr>
            <p:spPr>
              <a:xfrm>
                <a:off x="3943661" y="3942161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0DA09E6E-B30B-37B8-F93D-4092425A4AB8}"/>
                  </a:ext>
                </a:extLst>
              </p:cNvPr>
              <p:cNvSpPr txBox="1"/>
              <p:nvPr/>
            </p:nvSpPr>
            <p:spPr>
              <a:xfrm>
                <a:off x="3772879" y="4043262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FC474EE8-D573-8C6E-EDD5-0345D15ECBD8}"/>
                  </a:ext>
                </a:extLst>
              </p:cNvPr>
              <p:cNvSpPr txBox="1"/>
              <p:nvPr/>
            </p:nvSpPr>
            <p:spPr>
              <a:xfrm>
                <a:off x="3840758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AACF730-32BF-85F0-002A-55251853E3DA}"/>
                </a:ext>
              </a:extLst>
            </p:cNvPr>
            <p:cNvSpPr/>
            <p:nvPr/>
          </p:nvSpPr>
          <p:spPr>
            <a:xfrm>
              <a:off x="3796489" y="3575725"/>
              <a:ext cx="938534" cy="308418"/>
            </a:xfrm>
            <a:custGeom>
              <a:avLst/>
              <a:gdLst>
                <a:gd name="connsiteX0" fmla="*/ 938539 w 938534"/>
                <a:gd name="connsiteY0" fmla="*/ 640 h 308418"/>
                <a:gd name="connsiteX1" fmla="*/ 167881 w 938534"/>
                <a:gd name="connsiteY1" fmla="*/ 225879 h 308418"/>
                <a:gd name="connsiteX2" fmla="*/ 4 w 938534"/>
                <a:gd name="connsiteY2" fmla="*/ 309059 h 30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8534" h="308418">
                  <a:moveTo>
                    <a:pt x="938539" y="640"/>
                  </a:moveTo>
                  <a:cubicBezTo>
                    <a:pt x="866761" y="14987"/>
                    <a:pt x="469780" y="97529"/>
                    <a:pt x="167881" y="225879"/>
                  </a:cubicBezTo>
                  <a:cubicBezTo>
                    <a:pt x="112038" y="249620"/>
                    <a:pt x="54349" y="278957"/>
                    <a:pt x="4" y="309059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85" name="Graphic 2">
              <a:extLst>
                <a:ext uri="{FF2B5EF4-FFF2-40B4-BE49-F238E27FC236}">
                  <a16:creationId xmlns:a16="http://schemas.microsoft.com/office/drawing/2014/main" id="{7DB3E057-BFBD-38FC-8B33-A044B12C7059}"/>
                </a:ext>
              </a:extLst>
            </p:cNvPr>
            <p:cNvGrpSpPr/>
            <p:nvPr/>
          </p:nvGrpSpPr>
          <p:grpSpPr>
            <a:xfrm>
              <a:off x="4020201" y="3802191"/>
              <a:ext cx="758233" cy="494566"/>
              <a:chOff x="4554456" y="3894657"/>
              <a:chExt cx="758233" cy="494566"/>
            </a:xfrm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C6C1BFB-7F6D-88DC-689D-D9E12CA3212D}"/>
                  </a:ext>
                </a:extLst>
              </p:cNvPr>
              <p:cNvSpPr/>
              <p:nvPr/>
            </p:nvSpPr>
            <p:spPr>
              <a:xfrm>
                <a:off x="4554456" y="3894657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6 w 706462"/>
                  <a:gd name="connsiteY1" fmla="*/ 495207 h 494566"/>
                  <a:gd name="connsiteX2" fmla="*/ 4 w 706462"/>
                  <a:gd name="connsiteY2" fmla="*/ 247924 h 494566"/>
                  <a:gd name="connsiteX3" fmla="*/ 353236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6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6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355E39C-E04B-4786-EBAA-7937C04FE44C}"/>
                  </a:ext>
                </a:extLst>
              </p:cNvPr>
              <p:cNvSpPr txBox="1"/>
              <p:nvPr/>
            </p:nvSpPr>
            <p:spPr>
              <a:xfrm>
                <a:off x="4788161" y="3942161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2813324F-FCB7-5313-249F-7297C316CAF8}"/>
                  </a:ext>
                </a:extLst>
              </p:cNvPr>
              <p:cNvSpPr txBox="1"/>
              <p:nvPr/>
            </p:nvSpPr>
            <p:spPr>
              <a:xfrm>
                <a:off x="4615062" y="4043262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2A8F109A-CB80-E5F8-CF10-F6C4EAA71758}"/>
                  </a:ext>
                </a:extLst>
              </p:cNvPr>
              <p:cNvSpPr txBox="1"/>
              <p:nvPr/>
            </p:nvSpPr>
            <p:spPr>
              <a:xfrm>
                <a:off x="4682942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5FE56BE-BA89-5A2A-FDC4-EA03894FB0BB}"/>
                </a:ext>
              </a:extLst>
            </p:cNvPr>
            <p:cNvSpPr/>
            <p:nvPr/>
          </p:nvSpPr>
          <p:spPr>
            <a:xfrm>
              <a:off x="4545875" y="3583428"/>
              <a:ext cx="192733" cy="245970"/>
            </a:xfrm>
            <a:custGeom>
              <a:avLst/>
              <a:gdLst>
                <a:gd name="connsiteX0" fmla="*/ 192738 w 192733"/>
                <a:gd name="connsiteY0" fmla="*/ 640 h 245970"/>
                <a:gd name="connsiteX1" fmla="*/ 4 w 192733"/>
                <a:gd name="connsiteY1" fmla="*/ 246611 h 24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2733" h="245970">
                  <a:moveTo>
                    <a:pt x="192738" y="640"/>
                  </a:moveTo>
                  <a:cubicBezTo>
                    <a:pt x="167003" y="33480"/>
                    <a:pt x="81696" y="142350"/>
                    <a:pt x="4" y="246611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91" name="Graphic 2">
              <a:extLst>
                <a:ext uri="{FF2B5EF4-FFF2-40B4-BE49-F238E27FC236}">
                  <a16:creationId xmlns:a16="http://schemas.microsoft.com/office/drawing/2014/main" id="{A04E8447-C13F-3153-28AF-C514B58560AE}"/>
                </a:ext>
              </a:extLst>
            </p:cNvPr>
            <p:cNvGrpSpPr/>
            <p:nvPr/>
          </p:nvGrpSpPr>
          <p:grpSpPr>
            <a:xfrm>
              <a:off x="5392853" y="4220498"/>
              <a:ext cx="780036" cy="307528"/>
              <a:chOff x="5927108" y="4312964"/>
              <a:chExt cx="780036" cy="307528"/>
            </a:xfrm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2F3754E5-013E-7DC8-5BF3-055C261C368D}"/>
                  </a:ext>
                </a:extLst>
              </p:cNvPr>
              <p:cNvSpPr/>
              <p:nvPr/>
            </p:nvSpPr>
            <p:spPr>
              <a:xfrm>
                <a:off x="5927108" y="4312964"/>
                <a:ext cx="721317" cy="287012"/>
              </a:xfrm>
              <a:custGeom>
                <a:avLst/>
                <a:gdLst>
                  <a:gd name="connsiteX0" fmla="*/ 4 w 721317"/>
                  <a:gd name="connsiteY0" fmla="*/ 640 h 287012"/>
                  <a:gd name="connsiteX1" fmla="*/ 135572 w 721317"/>
                  <a:gd name="connsiteY1" fmla="*/ 78127 h 287012"/>
                  <a:gd name="connsiteX2" fmla="*/ 721322 w 721317"/>
                  <a:gd name="connsiteY2" fmla="*/ 287653 h 28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21317" h="287012">
                    <a:moveTo>
                      <a:pt x="4" y="640"/>
                    </a:moveTo>
                    <a:cubicBezTo>
                      <a:pt x="43936" y="28545"/>
                      <a:pt x="90280" y="55638"/>
                      <a:pt x="135572" y="78127"/>
                    </a:cubicBezTo>
                    <a:cubicBezTo>
                      <a:pt x="339199" y="179228"/>
                      <a:pt x="598838" y="254862"/>
                      <a:pt x="721322" y="287653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DAB23698-1066-58D7-D60B-3DF2DE615642}"/>
                  </a:ext>
                </a:extLst>
              </p:cNvPr>
              <p:cNvSpPr/>
              <p:nvPr/>
            </p:nvSpPr>
            <p:spPr>
              <a:xfrm>
                <a:off x="6643631" y="4579714"/>
                <a:ext cx="63512" cy="40777"/>
              </a:xfrm>
              <a:custGeom>
                <a:avLst/>
                <a:gdLst>
                  <a:gd name="connsiteX0" fmla="*/ 10555 w 63512"/>
                  <a:gd name="connsiteY0" fmla="*/ 640 h 40777"/>
                  <a:gd name="connsiteX1" fmla="*/ 63517 w 63512"/>
                  <a:gd name="connsiteY1" fmla="*/ 36104 h 40777"/>
                  <a:gd name="connsiteX2" fmla="*/ 4 w 63512"/>
                  <a:gd name="connsiteY2" fmla="*/ 41418 h 40777"/>
                  <a:gd name="connsiteX3" fmla="*/ 10555 w 63512"/>
                  <a:gd name="connsiteY3" fmla="*/ 640 h 407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512" h="40777">
                    <a:moveTo>
                      <a:pt x="10555" y="640"/>
                    </a:moveTo>
                    <a:lnTo>
                      <a:pt x="63517" y="36104"/>
                    </a:lnTo>
                    <a:lnTo>
                      <a:pt x="4" y="41418"/>
                    </a:lnTo>
                    <a:lnTo>
                      <a:pt x="10555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DE229AF-C99A-B778-2E53-35B3EBBB8308}"/>
                </a:ext>
              </a:extLst>
            </p:cNvPr>
            <p:cNvSpPr/>
            <p:nvPr/>
          </p:nvSpPr>
          <p:spPr>
            <a:xfrm>
              <a:off x="3490337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95" name="Graphic 2">
              <a:extLst>
                <a:ext uri="{FF2B5EF4-FFF2-40B4-BE49-F238E27FC236}">
                  <a16:creationId xmlns:a16="http://schemas.microsoft.com/office/drawing/2014/main" id="{A3C276F9-DFC7-963D-84DF-4C5D9A11344A}"/>
                </a:ext>
              </a:extLst>
            </p:cNvPr>
            <p:cNvGrpSpPr/>
            <p:nvPr/>
          </p:nvGrpSpPr>
          <p:grpSpPr>
            <a:xfrm>
              <a:off x="3484652" y="4298616"/>
              <a:ext cx="42024" cy="215778"/>
              <a:chOff x="4018907" y="4391082"/>
              <a:chExt cx="42024" cy="215778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46FC87BE-F951-CBCE-27F5-03A7F1427CE1}"/>
                  </a:ext>
                </a:extLst>
              </p:cNvPr>
              <p:cNvSpPr/>
              <p:nvPr/>
            </p:nvSpPr>
            <p:spPr>
              <a:xfrm>
                <a:off x="4039938" y="4391082"/>
                <a:ext cx="9817" cy="155364"/>
              </a:xfrm>
              <a:custGeom>
                <a:avLst/>
                <a:gdLst>
                  <a:gd name="connsiteX0" fmla="*/ 9821 w 9817"/>
                  <a:gd name="connsiteY0" fmla="*/ 640 h 155364"/>
                  <a:gd name="connsiteX1" fmla="*/ 4 w 9817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817" h="155364">
                    <a:moveTo>
                      <a:pt x="9821" y="640"/>
                    </a:moveTo>
                    <a:cubicBezTo>
                      <a:pt x="6218" y="57666"/>
                      <a:pt x="2669" y="113831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7248DC29-1DCB-FC3B-0BDC-480CAB84613B}"/>
                  </a:ext>
                </a:extLst>
              </p:cNvPr>
              <p:cNvSpPr/>
              <p:nvPr/>
            </p:nvSpPr>
            <p:spPr>
              <a:xfrm>
                <a:off x="4018907" y="4545472"/>
                <a:ext cx="42024" cy="61388"/>
              </a:xfrm>
              <a:custGeom>
                <a:avLst/>
                <a:gdLst>
                  <a:gd name="connsiteX0" fmla="*/ 42029 w 42024"/>
                  <a:gd name="connsiteY0" fmla="*/ 3300 h 61388"/>
                  <a:gd name="connsiteX1" fmla="*/ 17221 w 42024"/>
                  <a:gd name="connsiteY1" fmla="*/ 62029 h 61388"/>
                  <a:gd name="connsiteX2" fmla="*/ 4 w 42024"/>
                  <a:gd name="connsiteY2" fmla="*/ 640 h 61388"/>
                  <a:gd name="connsiteX3" fmla="*/ 42029 w 42024"/>
                  <a:gd name="connsiteY3" fmla="*/ 3300 h 61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024" h="61388">
                    <a:moveTo>
                      <a:pt x="42029" y="3300"/>
                    </a:moveTo>
                    <a:lnTo>
                      <a:pt x="17221" y="62029"/>
                    </a:lnTo>
                    <a:lnTo>
                      <a:pt x="4" y="640"/>
                    </a:lnTo>
                    <a:lnTo>
                      <a:pt x="42029" y="330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10" name="Graphic 2">
              <a:extLst>
                <a:ext uri="{FF2B5EF4-FFF2-40B4-BE49-F238E27FC236}">
                  <a16:creationId xmlns:a16="http://schemas.microsoft.com/office/drawing/2014/main" id="{4E8B62D2-0D93-DEAF-C9A4-CB812965137C}"/>
                </a:ext>
              </a:extLst>
            </p:cNvPr>
            <p:cNvGrpSpPr/>
            <p:nvPr/>
          </p:nvGrpSpPr>
          <p:grpSpPr>
            <a:xfrm>
              <a:off x="4534831" y="4273528"/>
              <a:ext cx="175077" cy="243034"/>
              <a:chOff x="5069086" y="4365994"/>
              <a:chExt cx="175077" cy="243034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FAFC9635-4C99-EB2E-7776-4191A626196D}"/>
                  </a:ext>
                </a:extLst>
              </p:cNvPr>
              <p:cNvSpPr/>
              <p:nvPr/>
            </p:nvSpPr>
            <p:spPr>
              <a:xfrm>
                <a:off x="5069086" y="4365994"/>
                <a:ext cx="139651" cy="193855"/>
              </a:xfrm>
              <a:custGeom>
                <a:avLst/>
                <a:gdLst>
                  <a:gd name="connsiteX0" fmla="*/ 4 w 139651"/>
                  <a:gd name="connsiteY0" fmla="*/ 640 h 193855"/>
                  <a:gd name="connsiteX1" fmla="*/ 139656 w 139651"/>
                  <a:gd name="connsiteY1" fmla="*/ 194496 h 193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39651" h="193855">
                    <a:moveTo>
                      <a:pt x="4" y="640"/>
                    </a:moveTo>
                    <a:cubicBezTo>
                      <a:pt x="51594" y="72260"/>
                      <a:pt x="104399" y="145558"/>
                      <a:pt x="139656" y="194496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9834FA05-09DC-9CBC-F83B-822DFFAF02D6}"/>
                  </a:ext>
                </a:extLst>
              </p:cNvPr>
              <p:cNvSpPr/>
              <p:nvPr/>
            </p:nvSpPr>
            <p:spPr>
              <a:xfrm>
                <a:off x="5191912" y="4547892"/>
                <a:ext cx="52251" cy="61136"/>
              </a:xfrm>
              <a:custGeom>
                <a:avLst/>
                <a:gdLst>
                  <a:gd name="connsiteX0" fmla="*/ 34166 w 52251"/>
                  <a:gd name="connsiteY0" fmla="*/ 640 h 61136"/>
                  <a:gd name="connsiteX1" fmla="*/ 52255 w 52251"/>
                  <a:gd name="connsiteY1" fmla="*/ 61776 h 61136"/>
                  <a:gd name="connsiteX2" fmla="*/ 4 w 52251"/>
                  <a:gd name="connsiteY2" fmla="*/ 25266 h 61136"/>
                  <a:gd name="connsiteX3" fmla="*/ 34166 w 52251"/>
                  <a:gd name="connsiteY3" fmla="*/ 640 h 61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251" h="61136">
                    <a:moveTo>
                      <a:pt x="34166" y="640"/>
                    </a:moveTo>
                    <a:lnTo>
                      <a:pt x="52255" y="61776"/>
                    </a:lnTo>
                    <a:lnTo>
                      <a:pt x="4" y="25266"/>
                    </a:lnTo>
                    <a:lnTo>
                      <a:pt x="34166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2A93AB3-1884-DFE1-D507-72B2681AE8E3}"/>
                </a:ext>
              </a:extLst>
            </p:cNvPr>
            <p:cNvSpPr/>
            <p:nvPr/>
          </p:nvSpPr>
          <p:spPr>
            <a:xfrm>
              <a:off x="8182507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DC570BE-0DB2-DAF6-9CDC-52C6658344B7}"/>
                </a:ext>
              </a:extLst>
            </p:cNvPr>
            <p:cNvSpPr/>
            <p:nvPr/>
          </p:nvSpPr>
          <p:spPr>
            <a:xfrm>
              <a:off x="7039544" y="4514630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38" name="Graphic 2">
              <a:extLst>
                <a:ext uri="{FF2B5EF4-FFF2-40B4-BE49-F238E27FC236}">
                  <a16:creationId xmlns:a16="http://schemas.microsoft.com/office/drawing/2014/main" id="{BCC058ED-07C9-D16A-E11A-AD976ABC6EB2}"/>
                </a:ext>
              </a:extLst>
            </p:cNvPr>
            <p:cNvGrpSpPr/>
            <p:nvPr/>
          </p:nvGrpSpPr>
          <p:grpSpPr>
            <a:xfrm>
              <a:off x="6335598" y="3802191"/>
              <a:ext cx="698520" cy="494566"/>
              <a:chOff x="6869853" y="3894657"/>
              <a:chExt cx="698520" cy="494566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487E94C5-3F13-3FCA-BCB7-30947A654710}"/>
                  </a:ext>
                </a:extLst>
              </p:cNvPr>
              <p:cNvSpPr/>
              <p:nvPr/>
            </p:nvSpPr>
            <p:spPr>
              <a:xfrm>
                <a:off x="6869853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8FA34384-9B8C-B562-9254-836F410E9FDF}"/>
                  </a:ext>
                </a:extLst>
              </p:cNvPr>
              <p:cNvSpPr txBox="1"/>
              <p:nvPr/>
            </p:nvSpPr>
            <p:spPr>
              <a:xfrm>
                <a:off x="7071770" y="3942161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77877D17-7E7A-9FF3-3E9D-A0C47AC5EE92}"/>
                  </a:ext>
                </a:extLst>
              </p:cNvPr>
              <p:cNvSpPr txBox="1"/>
              <p:nvPr/>
            </p:nvSpPr>
            <p:spPr>
              <a:xfrm>
                <a:off x="6922042" y="4043262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66C0F2B0-5291-C07D-9B94-82BF1F216F47}"/>
                  </a:ext>
                </a:extLst>
              </p:cNvPr>
              <p:cNvSpPr txBox="1"/>
              <p:nvPr/>
            </p:nvSpPr>
            <p:spPr>
              <a:xfrm>
                <a:off x="6968868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D9699E03-9CE2-533D-294E-C3252B27B8C0}"/>
                </a:ext>
              </a:extLst>
            </p:cNvPr>
            <p:cNvSpPr/>
            <p:nvPr/>
          </p:nvSpPr>
          <p:spPr>
            <a:xfrm>
              <a:off x="6097790" y="3581749"/>
              <a:ext cx="341204" cy="284184"/>
            </a:xfrm>
            <a:custGeom>
              <a:avLst/>
              <a:gdLst>
                <a:gd name="connsiteX0" fmla="*/ 4 w 341204"/>
                <a:gd name="connsiteY0" fmla="*/ 640 h 284184"/>
                <a:gd name="connsiteX1" fmla="*/ 341209 w 341204"/>
                <a:gd name="connsiteY1" fmla="*/ 284825 h 28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1204" h="284184">
                  <a:moveTo>
                    <a:pt x="4" y="640"/>
                  </a:moveTo>
                  <a:cubicBezTo>
                    <a:pt x="41061" y="34834"/>
                    <a:pt x="202062" y="168932"/>
                    <a:pt x="341209" y="284825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44" name="Graphic 2">
              <a:extLst>
                <a:ext uri="{FF2B5EF4-FFF2-40B4-BE49-F238E27FC236}">
                  <a16:creationId xmlns:a16="http://schemas.microsoft.com/office/drawing/2014/main" id="{B623A472-27CF-328A-5C92-FCC59629E401}"/>
                </a:ext>
              </a:extLst>
            </p:cNvPr>
            <p:cNvGrpSpPr/>
            <p:nvPr/>
          </p:nvGrpSpPr>
          <p:grpSpPr>
            <a:xfrm>
              <a:off x="5583649" y="3802191"/>
              <a:ext cx="698520" cy="494566"/>
              <a:chOff x="6117904" y="3894657"/>
              <a:chExt cx="698520" cy="494566"/>
            </a:xfrm>
          </p:grpSpPr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8F8C3E1-6FC2-B0EB-72D9-6D8D3FE79481}"/>
                  </a:ext>
                </a:extLst>
              </p:cNvPr>
              <p:cNvSpPr/>
              <p:nvPr/>
            </p:nvSpPr>
            <p:spPr>
              <a:xfrm>
                <a:off x="6117904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C7D60760-3A13-53D0-7B4C-7BA4A49F5A69}"/>
                  </a:ext>
                </a:extLst>
              </p:cNvPr>
              <p:cNvSpPr txBox="1"/>
              <p:nvPr/>
            </p:nvSpPr>
            <p:spPr>
              <a:xfrm>
                <a:off x="6322137" y="3942161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6DA24105-CB0D-1F0C-B988-69F66D49B948}"/>
                  </a:ext>
                </a:extLst>
              </p:cNvPr>
              <p:cNvSpPr txBox="1"/>
              <p:nvPr/>
            </p:nvSpPr>
            <p:spPr>
              <a:xfrm>
                <a:off x="6170093" y="4043262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F39DD40F-D3AB-BBEA-401C-2000E78CB0EB}"/>
                  </a:ext>
                </a:extLst>
              </p:cNvPr>
              <p:cNvSpPr txBox="1"/>
              <p:nvPr/>
            </p:nvSpPr>
            <p:spPr>
              <a:xfrm>
                <a:off x="6216918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FFA9A146-96B5-1305-18AA-8AE757CDFD1F}"/>
                </a:ext>
              </a:extLst>
            </p:cNvPr>
            <p:cNvSpPr/>
            <p:nvPr/>
          </p:nvSpPr>
          <p:spPr>
            <a:xfrm>
              <a:off x="5998364" y="3585251"/>
              <a:ext cx="85048" cy="224312"/>
            </a:xfrm>
            <a:custGeom>
              <a:avLst/>
              <a:gdLst>
                <a:gd name="connsiteX0" fmla="*/ 85052 w 85048"/>
                <a:gd name="connsiteY0" fmla="*/ 640 h 224312"/>
                <a:gd name="connsiteX1" fmla="*/ 4 w 85048"/>
                <a:gd name="connsiteY1" fmla="*/ 224953 h 224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5048" h="224312">
                  <a:moveTo>
                    <a:pt x="85052" y="640"/>
                  </a:moveTo>
                  <a:cubicBezTo>
                    <a:pt x="72678" y="33282"/>
                    <a:pt x="36423" y="128906"/>
                    <a:pt x="4" y="224953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50" name="Graphic 2">
              <a:extLst>
                <a:ext uri="{FF2B5EF4-FFF2-40B4-BE49-F238E27FC236}">
                  <a16:creationId xmlns:a16="http://schemas.microsoft.com/office/drawing/2014/main" id="{CB08DB58-9BF0-5C06-F1F6-337696E584A5}"/>
                </a:ext>
              </a:extLst>
            </p:cNvPr>
            <p:cNvGrpSpPr/>
            <p:nvPr/>
          </p:nvGrpSpPr>
          <p:grpSpPr>
            <a:xfrm>
              <a:off x="6832000" y="4259632"/>
              <a:ext cx="210515" cy="256267"/>
              <a:chOff x="7366255" y="4352098"/>
              <a:chExt cx="210515" cy="256267"/>
            </a:xfrm>
          </p:grpSpPr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E51A4CB-516B-22D2-84C0-A58A173FECE7}"/>
                  </a:ext>
                </a:extLst>
              </p:cNvPr>
              <p:cNvSpPr/>
              <p:nvPr/>
            </p:nvSpPr>
            <p:spPr>
              <a:xfrm>
                <a:off x="7366255" y="4352098"/>
                <a:ext cx="171636" cy="208942"/>
              </a:xfrm>
              <a:custGeom>
                <a:avLst/>
                <a:gdLst>
                  <a:gd name="connsiteX0" fmla="*/ 4 w 171636"/>
                  <a:gd name="connsiteY0" fmla="*/ 640 h 208942"/>
                  <a:gd name="connsiteX1" fmla="*/ 171641 w 171636"/>
                  <a:gd name="connsiteY1" fmla="*/ 209583 h 208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71636" h="208942">
                    <a:moveTo>
                      <a:pt x="4" y="640"/>
                    </a:moveTo>
                    <a:cubicBezTo>
                      <a:pt x="62837" y="77128"/>
                      <a:pt x="128864" y="157504"/>
                      <a:pt x="171641" y="209583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6E895728-E6AA-7EB8-96AE-3AC14520C5A2}"/>
                  </a:ext>
                </a:extLst>
              </p:cNvPr>
              <p:cNvSpPr/>
              <p:nvPr/>
            </p:nvSpPr>
            <p:spPr>
              <a:xfrm>
                <a:off x="7522311" y="4548499"/>
                <a:ext cx="54459" cy="59866"/>
              </a:xfrm>
              <a:custGeom>
                <a:avLst/>
                <a:gdLst>
                  <a:gd name="connsiteX0" fmla="*/ 32536 w 54459"/>
                  <a:gd name="connsiteY0" fmla="*/ 640 h 59866"/>
                  <a:gd name="connsiteX1" fmla="*/ 54463 w 54459"/>
                  <a:gd name="connsiteY1" fmla="*/ 60507 h 59866"/>
                  <a:gd name="connsiteX2" fmla="*/ 4 w 54459"/>
                  <a:gd name="connsiteY2" fmla="*/ 27384 h 59866"/>
                  <a:gd name="connsiteX3" fmla="*/ 32536 w 54459"/>
                  <a:gd name="connsiteY3" fmla="*/ 640 h 59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459" h="59866">
                    <a:moveTo>
                      <a:pt x="32536" y="640"/>
                    </a:moveTo>
                    <a:lnTo>
                      <a:pt x="54463" y="60507"/>
                    </a:lnTo>
                    <a:lnTo>
                      <a:pt x="4" y="27384"/>
                    </a:lnTo>
                    <a:lnTo>
                      <a:pt x="32536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53" name="Graphic 2">
              <a:extLst>
                <a:ext uri="{FF2B5EF4-FFF2-40B4-BE49-F238E27FC236}">
                  <a16:creationId xmlns:a16="http://schemas.microsoft.com/office/drawing/2014/main" id="{17703CEE-0BAD-F4E7-E798-4C2F6B6D0A59}"/>
                </a:ext>
              </a:extLst>
            </p:cNvPr>
            <p:cNvGrpSpPr/>
            <p:nvPr/>
          </p:nvGrpSpPr>
          <p:grpSpPr>
            <a:xfrm>
              <a:off x="4728340" y="4221611"/>
              <a:ext cx="944839" cy="312643"/>
              <a:chOff x="5262595" y="4314077"/>
              <a:chExt cx="944839" cy="312643"/>
            </a:xfrm>
          </p:grpSpPr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3961A7BF-B457-F3F9-5D1D-C2898F6282D2}"/>
                  </a:ext>
                </a:extLst>
              </p:cNvPr>
              <p:cNvSpPr/>
              <p:nvPr/>
            </p:nvSpPr>
            <p:spPr>
              <a:xfrm>
                <a:off x="5323623" y="4314077"/>
                <a:ext cx="883810" cy="291586"/>
              </a:xfrm>
              <a:custGeom>
                <a:avLst/>
                <a:gdLst>
                  <a:gd name="connsiteX0" fmla="*/ 883815 w 883810"/>
                  <a:gd name="connsiteY0" fmla="*/ 640 h 291586"/>
                  <a:gd name="connsiteX1" fmla="*/ 745072 w 883810"/>
                  <a:gd name="connsiteY1" fmla="*/ 77014 h 291586"/>
                  <a:gd name="connsiteX2" fmla="*/ 4 w 883810"/>
                  <a:gd name="connsiteY2" fmla="*/ 292227 h 291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83810" h="291586">
                    <a:moveTo>
                      <a:pt x="883815" y="640"/>
                    </a:moveTo>
                    <a:cubicBezTo>
                      <a:pt x="839167" y="28756"/>
                      <a:pt x="791764" y="55632"/>
                      <a:pt x="745072" y="77014"/>
                    </a:cubicBezTo>
                    <a:cubicBezTo>
                      <a:pt x="483904" y="196626"/>
                      <a:pt x="146370" y="265935"/>
                      <a:pt x="4" y="292227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FDD71627-C9A6-B781-2BA5-3F3F5944EBC4}"/>
                  </a:ext>
                </a:extLst>
              </p:cNvPr>
              <p:cNvSpPr/>
              <p:nvPr/>
            </p:nvSpPr>
            <p:spPr>
              <a:xfrm>
                <a:off x="5262595" y="4585191"/>
                <a:ext cx="62838" cy="41529"/>
              </a:xfrm>
              <a:custGeom>
                <a:avLst/>
                <a:gdLst>
                  <a:gd name="connsiteX0" fmla="*/ 62843 w 62838"/>
                  <a:gd name="connsiteY0" fmla="*/ 42170 h 41529"/>
                  <a:gd name="connsiteX1" fmla="*/ 4 w 62838"/>
                  <a:gd name="connsiteY1" fmla="*/ 31506 h 41529"/>
                  <a:gd name="connsiteX2" fmla="*/ 55775 w 62838"/>
                  <a:gd name="connsiteY2" fmla="*/ 640 h 41529"/>
                  <a:gd name="connsiteX3" fmla="*/ 62843 w 62838"/>
                  <a:gd name="connsiteY3" fmla="*/ 42170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838" h="41529">
                    <a:moveTo>
                      <a:pt x="62843" y="42170"/>
                    </a:moveTo>
                    <a:lnTo>
                      <a:pt x="4" y="31506"/>
                    </a:lnTo>
                    <a:lnTo>
                      <a:pt x="55775" y="640"/>
                    </a:lnTo>
                    <a:lnTo>
                      <a:pt x="62843" y="4217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66" name="Graphic 2">
              <a:extLst>
                <a:ext uri="{FF2B5EF4-FFF2-40B4-BE49-F238E27FC236}">
                  <a16:creationId xmlns:a16="http://schemas.microsoft.com/office/drawing/2014/main" id="{DCA942B0-988A-E6A0-1B38-5C989CD10170}"/>
                </a:ext>
              </a:extLst>
            </p:cNvPr>
            <p:cNvGrpSpPr/>
            <p:nvPr/>
          </p:nvGrpSpPr>
          <p:grpSpPr>
            <a:xfrm>
              <a:off x="7840103" y="3802191"/>
              <a:ext cx="758233" cy="494566"/>
              <a:chOff x="8374358" y="3894657"/>
              <a:chExt cx="758233" cy="494566"/>
            </a:xfrm>
          </p:grpSpPr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048C2E0-3859-040E-2B03-2F3932CCA790}"/>
                  </a:ext>
                </a:extLst>
              </p:cNvPr>
              <p:cNvSpPr/>
              <p:nvPr/>
            </p:nvSpPr>
            <p:spPr>
              <a:xfrm>
                <a:off x="8374358" y="3894657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6 w 706462"/>
                  <a:gd name="connsiteY1" fmla="*/ 495207 h 494566"/>
                  <a:gd name="connsiteX2" fmla="*/ 4 w 706462"/>
                  <a:gd name="connsiteY2" fmla="*/ 247924 h 494566"/>
                  <a:gd name="connsiteX3" fmla="*/ 353236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6" y="495207"/>
                    </a:cubicBezTo>
                    <a:cubicBezTo>
                      <a:pt x="158152" y="495207"/>
                      <a:pt x="4" y="384494"/>
                      <a:pt x="4" y="247924"/>
                    </a:cubicBezTo>
                    <a:cubicBezTo>
                      <a:pt x="4" y="111353"/>
                      <a:pt x="158152" y="640"/>
                      <a:pt x="353236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300E2E5B-86F9-6EBB-A1AC-A868D608E5EA}"/>
                  </a:ext>
                </a:extLst>
              </p:cNvPr>
              <p:cNvSpPr txBox="1"/>
              <p:nvPr/>
            </p:nvSpPr>
            <p:spPr>
              <a:xfrm>
                <a:off x="8608063" y="3942161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B882D5FB-8309-7598-7D6A-5D881BC38DCD}"/>
                  </a:ext>
                </a:extLst>
              </p:cNvPr>
              <p:cNvSpPr txBox="1"/>
              <p:nvPr/>
            </p:nvSpPr>
            <p:spPr>
              <a:xfrm>
                <a:off x="8434964" y="4043262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170" name="TextBox 169">
                <a:extLst>
                  <a:ext uri="{FF2B5EF4-FFF2-40B4-BE49-F238E27FC236}">
                    <a16:creationId xmlns:a16="http://schemas.microsoft.com/office/drawing/2014/main" id="{A6B39F3E-BAA3-954A-6326-B08E7F46676D}"/>
                  </a:ext>
                </a:extLst>
              </p:cNvPr>
              <p:cNvSpPr txBox="1"/>
              <p:nvPr/>
            </p:nvSpPr>
            <p:spPr>
              <a:xfrm>
                <a:off x="8502844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1D79447C-B82A-D10E-A6DE-7A1A06D7821F}"/>
                </a:ext>
              </a:extLst>
            </p:cNvPr>
            <p:cNvSpPr/>
            <p:nvPr/>
          </p:nvSpPr>
          <p:spPr>
            <a:xfrm>
              <a:off x="7420704" y="3579071"/>
              <a:ext cx="506236" cy="305530"/>
            </a:xfrm>
            <a:custGeom>
              <a:avLst/>
              <a:gdLst>
                <a:gd name="connsiteX0" fmla="*/ 4 w 506236"/>
                <a:gd name="connsiteY0" fmla="*/ 640 h 305530"/>
                <a:gd name="connsiteX1" fmla="*/ 369584 w 506236"/>
                <a:gd name="connsiteY1" fmla="*/ 222533 h 305530"/>
                <a:gd name="connsiteX2" fmla="*/ 506240 w 506236"/>
                <a:gd name="connsiteY2" fmla="*/ 306170 h 30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6236" h="305530">
                  <a:moveTo>
                    <a:pt x="4" y="640"/>
                  </a:moveTo>
                  <a:cubicBezTo>
                    <a:pt x="42715" y="26036"/>
                    <a:pt x="222737" y="133191"/>
                    <a:pt x="369584" y="222533"/>
                  </a:cubicBezTo>
                  <a:cubicBezTo>
                    <a:pt x="413829" y="249452"/>
                    <a:pt x="460708" y="278169"/>
                    <a:pt x="506240" y="30617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72" name="Graphic 2">
              <a:extLst>
                <a:ext uri="{FF2B5EF4-FFF2-40B4-BE49-F238E27FC236}">
                  <a16:creationId xmlns:a16="http://schemas.microsoft.com/office/drawing/2014/main" id="{81403D83-8482-06C6-11BB-958CA84FCAD5}"/>
                </a:ext>
              </a:extLst>
            </p:cNvPr>
            <p:cNvGrpSpPr/>
            <p:nvPr/>
          </p:nvGrpSpPr>
          <p:grpSpPr>
            <a:xfrm>
              <a:off x="7087547" y="3802191"/>
              <a:ext cx="698520" cy="494566"/>
              <a:chOff x="7621802" y="3894657"/>
              <a:chExt cx="698520" cy="494566"/>
            </a:xfrm>
          </p:grpSpPr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7B6A853D-AA34-122A-B4CB-D9A29E6214EF}"/>
                  </a:ext>
                </a:extLst>
              </p:cNvPr>
              <p:cNvSpPr/>
              <p:nvPr/>
            </p:nvSpPr>
            <p:spPr>
              <a:xfrm>
                <a:off x="7621802" y="3894657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74" name="TextBox 173">
                <a:extLst>
                  <a:ext uri="{FF2B5EF4-FFF2-40B4-BE49-F238E27FC236}">
                    <a16:creationId xmlns:a16="http://schemas.microsoft.com/office/drawing/2014/main" id="{F9DA38BA-DEBE-D4B0-CC56-AE087BF51293}"/>
                  </a:ext>
                </a:extLst>
              </p:cNvPr>
              <p:cNvSpPr txBox="1"/>
              <p:nvPr/>
            </p:nvSpPr>
            <p:spPr>
              <a:xfrm>
                <a:off x="7826035" y="3942161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85440168-3000-4C00-505B-578E6690DF0D}"/>
                  </a:ext>
                </a:extLst>
              </p:cNvPr>
              <p:cNvSpPr txBox="1"/>
              <p:nvPr/>
            </p:nvSpPr>
            <p:spPr>
              <a:xfrm>
                <a:off x="7673991" y="4043262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176" name="TextBox 175">
                <a:extLst>
                  <a:ext uri="{FF2B5EF4-FFF2-40B4-BE49-F238E27FC236}">
                    <a16:creationId xmlns:a16="http://schemas.microsoft.com/office/drawing/2014/main" id="{BE0BF642-4E93-253F-738D-A9B16CE954D0}"/>
                  </a:ext>
                </a:extLst>
              </p:cNvPr>
              <p:cNvSpPr txBox="1"/>
              <p:nvPr/>
            </p:nvSpPr>
            <p:spPr>
              <a:xfrm>
                <a:off x="7720817" y="4144364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890BA0E-8398-EBBA-6473-B14D7C392809}"/>
                </a:ext>
              </a:extLst>
            </p:cNvPr>
            <p:cNvSpPr/>
            <p:nvPr/>
          </p:nvSpPr>
          <p:spPr>
            <a:xfrm>
              <a:off x="7411301" y="3585251"/>
              <a:ext cx="6015" cy="214202"/>
            </a:xfrm>
            <a:custGeom>
              <a:avLst/>
              <a:gdLst>
                <a:gd name="connsiteX0" fmla="*/ 4 w 6015"/>
                <a:gd name="connsiteY0" fmla="*/ 640 h 214202"/>
                <a:gd name="connsiteX1" fmla="*/ 4 w 6015"/>
                <a:gd name="connsiteY1" fmla="*/ 214842 h 214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2">
                  <a:moveTo>
                    <a:pt x="4" y="640"/>
                  </a:moveTo>
                  <a:cubicBezTo>
                    <a:pt x="4" y="32138"/>
                    <a:pt x="4" y="122275"/>
                    <a:pt x="4" y="214842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78" name="Graphic 2">
              <a:extLst>
                <a:ext uri="{FF2B5EF4-FFF2-40B4-BE49-F238E27FC236}">
                  <a16:creationId xmlns:a16="http://schemas.microsoft.com/office/drawing/2014/main" id="{F825B7EA-3655-AA91-2CFD-A9AF3A0AF7B0}"/>
                </a:ext>
              </a:extLst>
            </p:cNvPr>
            <p:cNvGrpSpPr/>
            <p:nvPr/>
          </p:nvGrpSpPr>
          <p:grpSpPr>
            <a:xfrm>
              <a:off x="8172280" y="4298616"/>
              <a:ext cx="42109" cy="215778"/>
              <a:chOff x="8706535" y="4391082"/>
              <a:chExt cx="42109" cy="215778"/>
            </a:xfrm>
          </p:grpSpPr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DEA9AD38-5041-9A85-3154-A4F9F6EC6B2C}"/>
                  </a:ext>
                </a:extLst>
              </p:cNvPr>
              <p:cNvSpPr/>
              <p:nvPr/>
            </p:nvSpPr>
            <p:spPr>
              <a:xfrm>
                <a:off x="8727584" y="4391082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6"/>
                      <a:pt x="4" y="113831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309441A0-B795-A567-3915-D6BB4E0691BF}"/>
                  </a:ext>
                </a:extLst>
              </p:cNvPr>
              <p:cNvSpPr/>
              <p:nvPr/>
            </p:nvSpPr>
            <p:spPr>
              <a:xfrm>
                <a:off x="8706535" y="4546682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81" name="Graphic 2">
              <a:extLst>
                <a:ext uri="{FF2B5EF4-FFF2-40B4-BE49-F238E27FC236}">
                  <a16:creationId xmlns:a16="http://schemas.microsoft.com/office/drawing/2014/main" id="{7769F352-B1CF-9EAE-C5D6-DBFD0C5C4160}"/>
                </a:ext>
              </a:extLst>
            </p:cNvPr>
            <p:cNvGrpSpPr/>
            <p:nvPr/>
          </p:nvGrpSpPr>
          <p:grpSpPr>
            <a:xfrm>
              <a:off x="6196681" y="4222032"/>
              <a:ext cx="980589" cy="313269"/>
              <a:chOff x="6730936" y="4314498"/>
              <a:chExt cx="980589" cy="313269"/>
            </a:xfrm>
          </p:grpSpPr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F04CA711-0EFF-B174-67E9-558586F6CED2}"/>
                  </a:ext>
                </a:extLst>
              </p:cNvPr>
              <p:cNvSpPr/>
              <p:nvPr/>
            </p:nvSpPr>
            <p:spPr>
              <a:xfrm>
                <a:off x="6790454" y="4314498"/>
                <a:ext cx="921071" cy="292441"/>
              </a:xfrm>
              <a:custGeom>
                <a:avLst/>
                <a:gdLst>
                  <a:gd name="connsiteX0" fmla="*/ 921076 w 921071"/>
                  <a:gd name="connsiteY0" fmla="*/ 640 h 292441"/>
                  <a:gd name="connsiteX1" fmla="*/ 782140 w 921071"/>
                  <a:gd name="connsiteY1" fmla="*/ 76593 h 292441"/>
                  <a:gd name="connsiteX2" fmla="*/ 4 w 921071"/>
                  <a:gd name="connsiteY2" fmla="*/ 293082 h 292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21071" h="292441">
                    <a:moveTo>
                      <a:pt x="921076" y="640"/>
                    </a:moveTo>
                    <a:cubicBezTo>
                      <a:pt x="876404" y="28714"/>
                      <a:pt x="828947" y="55464"/>
                      <a:pt x="782140" y="76593"/>
                    </a:cubicBezTo>
                    <a:cubicBezTo>
                      <a:pt x="507052" y="200767"/>
                      <a:pt x="150520" y="268402"/>
                      <a:pt x="4" y="293082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C985441A-0BA0-0FE1-9AAA-E65B5141313D}"/>
                  </a:ext>
                </a:extLst>
              </p:cNvPr>
              <p:cNvSpPr/>
              <p:nvPr/>
            </p:nvSpPr>
            <p:spPr>
              <a:xfrm>
                <a:off x="6730936" y="4586135"/>
                <a:ext cx="62670" cy="41632"/>
              </a:xfrm>
              <a:custGeom>
                <a:avLst/>
                <a:gdLst>
                  <a:gd name="connsiteX0" fmla="*/ 62674 w 62670"/>
                  <a:gd name="connsiteY0" fmla="*/ 42272 h 41632"/>
                  <a:gd name="connsiteX1" fmla="*/ 4 w 62670"/>
                  <a:gd name="connsiteY1" fmla="*/ 30670 h 41632"/>
                  <a:gd name="connsiteX2" fmla="*/ 56226 w 62670"/>
                  <a:gd name="connsiteY2" fmla="*/ 640 h 41632"/>
                  <a:gd name="connsiteX3" fmla="*/ 62674 w 62670"/>
                  <a:gd name="connsiteY3" fmla="*/ 42272 h 41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670" h="41632">
                    <a:moveTo>
                      <a:pt x="62674" y="42272"/>
                    </a:moveTo>
                    <a:lnTo>
                      <a:pt x="4" y="30670"/>
                    </a:lnTo>
                    <a:lnTo>
                      <a:pt x="56226" y="640"/>
                    </a:lnTo>
                    <a:lnTo>
                      <a:pt x="62674" y="42272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E552662F-131D-1EA7-63E6-3C13D096702D}"/>
              </a:ext>
            </a:extLst>
          </p:cNvPr>
          <p:cNvGrpSpPr/>
          <p:nvPr/>
        </p:nvGrpSpPr>
        <p:grpSpPr>
          <a:xfrm>
            <a:off x="4735571" y="2980542"/>
            <a:ext cx="2689561" cy="973640"/>
            <a:chOff x="4735571" y="2610678"/>
            <a:chExt cx="2689561" cy="9736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80EA47A-5E54-F05D-CDC6-2BC7909E8ADF}"/>
                </a:ext>
              </a:extLst>
            </p:cNvPr>
            <p:cNvSpPr/>
            <p:nvPr/>
          </p:nvSpPr>
          <p:spPr>
            <a:xfrm>
              <a:off x="4735571" y="3562654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1084F41-F918-48B2-C0A4-FA3F19381FFD}"/>
                </a:ext>
              </a:extLst>
            </p:cNvPr>
            <p:cNvSpPr/>
            <p:nvPr/>
          </p:nvSpPr>
          <p:spPr>
            <a:xfrm>
              <a:off x="6077049" y="3562654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D16A791-978C-1F58-B83E-ABA23B1193CE}"/>
                </a:ext>
              </a:extLst>
            </p:cNvPr>
            <p:cNvSpPr/>
            <p:nvPr/>
          </p:nvSpPr>
          <p:spPr>
            <a:xfrm>
              <a:off x="7400479" y="3562654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22B0929-D88E-59D6-403B-638CCE667CB6}"/>
                </a:ext>
              </a:extLst>
            </p:cNvPr>
            <p:cNvSpPr/>
            <p:nvPr/>
          </p:nvSpPr>
          <p:spPr>
            <a:xfrm>
              <a:off x="6077049" y="2610678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85" name="Graphic 2">
              <a:extLst>
                <a:ext uri="{FF2B5EF4-FFF2-40B4-BE49-F238E27FC236}">
                  <a16:creationId xmlns:a16="http://schemas.microsoft.com/office/drawing/2014/main" id="{603515C7-3E4A-6D18-02EC-C8573EBF1CA0}"/>
                </a:ext>
              </a:extLst>
            </p:cNvPr>
            <p:cNvGrpSpPr/>
            <p:nvPr/>
          </p:nvGrpSpPr>
          <p:grpSpPr>
            <a:xfrm>
              <a:off x="6726612" y="2850215"/>
              <a:ext cx="698520" cy="494566"/>
              <a:chOff x="7260867" y="2942681"/>
              <a:chExt cx="698520" cy="494566"/>
            </a:xfrm>
          </p:grpSpPr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C99431BE-D8A9-7446-5289-5F6BC936C9A0}"/>
                  </a:ext>
                </a:extLst>
              </p:cNvPr>
              <p:cNvSpPr/>
              <p:nvPr/>
            </p:nvSpPr>
            <p:spPr>
              <a:xfrm>
                <a:off x="7260867" y="2942681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3 h 494566"/>
                  <a:gd name="connsiteX1" fmla="*/ 323764 w 647519"/>
                  <a:gd name="connsiteY1" fmla="*/ 495207 h 494566"/>
                  <a:gd name="connsiteX2" fmla="*/ 4 w 647519"/>
                  <a:gd name="connsiteY2" fmla="*/ 247923 h 494566"/>
                  <a:gd name="connsiteX3" fmla="*/ 323764 w 647519"/>
                  <a:gd name="connsiteY3" fmla="*/ 640 h 494566"/>
                  <a:gd name="connsiteX4" fmla="*/ 647524 w 647519"/>
                  <a:gd name="connsiteY4" fmla="*/ 247923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3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3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1" y="640"/>
                      <a:pt x="647524" y="111352"/>
                      <a:pt x="647524" y="247923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87" name="TextBox 186">
                <a:extLst>
                  <a:ext uri="{FF2B5EF4-FFF2-40B4-BE49-F238E27FC236}">
                    <a16:creationId xmlns:a16="http://schemas.microsoft.com/office/drawing/2014/main" id="{E854727B-8EFC-00FD-3A8C-540521C8F033}"/>
                  </a:ext>
                </a:extLst>
              </p:cNvPr>
              <p:cNvSpPr txBox="1"/>
              <p:nvPr/>
            </p:nvSpPr>
            <p:spPr>
              <a:xfrm>
                <a:off x="7462784" y="2990185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188" name="TextBox 187">
                <a:extLst>
                  <a:ext uri="{FF2B5EF4-FFF2-40B4-BE49-F238E27FC236}">
                    <a16:creationId xmlns:a16="http://schemas.microsoft.com/office/drawing/2014/main" id="{F81FDA9D-AD69-A20A-E505-8DFC897E38CE}"/>
                  </a:ext>
                </a:extLst>
              </p:cNvPr>
              <p:cNvSpPr txBox="1"/>
              <p:nvPr/>
            </p:nvSpPr>
            <p:spPr>
              <a:xfrm>
                <a:off x="7313056" y="3091287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189" name="TextBox 188">
                <a:extLst>
                  <a:ext uri="{FF2B5EF4-FFF2-40B4-BE49-F238E27FC236}">
                    <a16:creationId xmlns:a16="http://schemas.microsoft.com/office/drawing/2014/main" id="{4E60D494-78C9-5E61-E580-3DA490230D99}"/>
                  </a:ext>
                </a:extLst>
              </p:cNvPr>
              <p:cNvSpPr txBox="1"/>
              <p:nvPr/>
            </p:nvSpPr>
            <p:spPr>
              <a:xfrm>
                <a:off x="7359881" y="3192388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C5798250-FA5D-E941-2D53-1D055E2B4D75}"/>
                </a:ext>
              </a:extLst>
            </p:cNvPr>
            <p:cNvSpPr/>
            <p:nvPr/>
          </p:nvSpPr>
          <p:spPr>
            <a:xfrm>
              <a:off x="6098681" y="2626854"/>
              <a:ext cx="678450" cy="335517"/>
            </a:xfrm>
            <a:custGeom>
              <a:avLst/>
              <a:gdLst>
                <a:gd name="connsiteX0" fmla="*/ 4 w 678450"/>
                <a:gd name="connsiteY0" fmla="*/ 640 h 335517"/>
                <a:gd name="connsiteX1" fmla="*/ 678455 w 678450"/>
                <a:gd name="connsiteY1" fmla="*/ 336158 h 335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8450" h="335517">
                  <a:moveTo>
                    <a:pt x="4" y="640"/>
                  </a:moveTo>
                  <a:cubicBezTo>
                    <a:pt x="66097" y="33324"/>
                    <a:pt x="421324" y="208999"/>
                    <a:pt x="678455" y="33615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91" name="Graphic 2">
              <a:extLst>
                <a:ext uri="{FF2B5EF4-FFF2-40B4-BE49-F238E27FC236}">
                  <a16:creationId xmlns:a16="http://schemas.microsoft.com/office/drawing/2014/main" id="{B2CF9349-DBB8-63DE-F3E5-E2FD94833509}"/>
                </a:ext>
              </a:extLst>
            </p:cNvPr>
            <p:cNvGrpSpPr/>
            <p:nvPr/>
          </p:nvGrpSpPr>
          <p:grpSpPr>
            <a:xfrm>
              <a:off x="5734645" y="2850215"/>
              <a:ext cx="758233" cy="494566"/>
              <a:chOff x="6268900" y="2942681"/>
              <a:chExt cx="758233" cy="494566"/>
            </a:xfrm>
          </p:grpSpPr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EAD400B6-C815-3481-D083-FCF204D45153}"/>
                  </a:ext>
                </a:extLst>
              </p:cNvPr>
              <p:cNvSpPr/>
              <p:nvPr/>
            </p:nvSpPr>
            <p:spPr>
              <a:xfrm>
                <a:off x="6268900" y="2942681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3 h 494566"/>
                  <a:gd name="connsiteX1" fmla="*/ 353235 w 706462"/>
                  <a:gd name="connsiteY1" fmla="*/ 495207 h 494566"/>
                  <a:gd name="connsiteX2" fmla="*/ 4 w 706462"/>
                  <a:gd name="connsiteY2" fmla="*/ 247923 h 494566"/>
                  <a:gd name="connsiteX3" fmla="*/ 353235 w 706462"/>
                  <a:gd name="connsiteY3" fmla="*/ 640 h 494566"/>
                  <a:gd name="connsiteX4" fmla="*/ 706467 w 706462"/>
                  <a:gd name="connsiteY4" fmla="*/ 247923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3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3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2"/>
                      <a:pt x="706467" y="247923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93" name="TextBox 192">
                <a:extLst>
                  <a:ext uri="{FF2B5EF4-FFF2-40B4-BE49-F238E27FC236}">
                    <a16:creationId xmlns:a16="http://schemas.microsoft.com/office/drawing/2014/main" id="{D313DE12-0A83-4A68-1D04-979F5ABB116D}"/>
                  </a:ext>
                </a:extLst>
              </p:cNvPr>
              <p:cNvSpPr txBox="1"/>
              <p:nvPr/>
            </p:nvSpPr>
            <p:spPr>
              <a:xfrm>
                <a:off x="6502605" y="2990185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194" name="TextBox 193">
                <a:extLst>
                  <a:ext uri="{FF2B5EF4-FFF2-40B4-BE49-F238E27FC236}">
                    <a16:creationId xmlns:a16="http://schemas.microsoft.com/office/drawing/2014/main" id="{F65659F3-35C8-7CF0-460D-52EB1C62375E}"/>
                  </a:ext>
                </a:extLst>
              </p:cNvPr>
              <p:cNvSpPr txBox="1"/>
              <p:nvPr/>
            </p:nvSpPr>
            <p:spPr>
              <a:xfrm>
                <a:off x="6329506" y="3091287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34B55A1C-8E88-3841-67C7-10D8CA409D74}"/>
                  </a:ext>
                </a:extLst>
              </p:cNvPr>
              <p:cNvSpPr txBox="1"/>
              <p:nvPr/>
            </p:nvSpPr>
            <p:spPr>
              <a:xfrm>
                <a:off x="6397386" y="3192388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E4F6FF4-2AA3-454B-82E7-4BDDE68EEEE9}"/>
                </a:ext>
              </a:extLst>
            </p:cNvPr>
            <p:cNvSpPr/>
            <p:nvPr/>
          </p:nvSpPr>
          <p:spPr>
            <a:xfrm>
              <a:off x="6087871" y="2633276"/>
              <a:ext cx="6015" cy="214202"/>
            </a:xfrm>
            <a:custGeom>
              <a:avLst/>
              <a:gdLst>
                <a:gd name="connsiteX0" fmla="*/ 4 w 6015"/>
                <a:gd name="connsiteY0" fmla="*/ 640 h 214202"/>
                <a:gd name="connsiteX1" fmla="*/ 4 w 6015"/>
                <a:gd name="connsiteY1" fmla="*/ 214842 h 214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2">
                  <a:moveTo>
                    <a:pt x="4" y="640"/>
                  </a:moveTo>
                  <a:cubicBezTo>
                    <a:pt x="4" y="32132"/>
                    <a:pt x="4" y="122275"/>
                    <a:pt x="4" y="214842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97" name="Graphic 2">
              <a:extLst>
                <a:ext uri="{FF2B5EF4-FFF2-40B4-BE49-F238E27FC236}">
                  <a16:creationId xmlns:a16="http://schemas.microsoft.com/office/drawing/2014/main" id="{329A005B-45AF-207B-FE03-EC3A6F4D97AD}"/>
                </a:ext>
              </a:extLst>
            </p:cNvPr>
            <p:cNvGrpSpPr/>
            <p:nvPr/>
          </p:nvGrpSpPr>
          <p:grpSpPr>
            <a:xfrm>
              <a:off x="4795606" y="2850215"/>
              <a:ext cx="698520" cy="494566"/>
              <a:chOff x="5329861" y="2942681"/>
              <a:chExt cx="698520" cy="494566"/>
            </a:xfrm>
          </p:grpSpPr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953283DE-EB67-A2D1-0A9D-64EB1BDD8AA4}"/>
                  </a:ext>
                </a:extLst>
              </p:cNvPr>
              <p:cNvSpPr/>
              <p:nvPr/>
            </p:nvSpPr>
            <p:spPr>
              <a:xfrm>
                <a:off x="5329861" y="2942681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3 h 494566"/>
                  <a:gd name="connsiteX1" fmla="*/ 323764 w 647519"/>
                  <a:gd name="connsiteY1" fmla="*/ 495207 h 494566"/>
                  <a:gd name="connsiteX2" fmla="*/ 4 w 647519"/>
                  <a:gd name="connsiteY2" fmla="*/ 247923 h 494566"/>
                  <a:gd name="connsiteX3" fmla="*/ 323764 w 647519"/>
                  <a:gd name="connsiteY3" fmla="*/ 640 h 494566"/>
                  <a:gd name="connsiteX4" fmla="*/ 647524 w 647519"/>
                  <a:gd name="connsiteY4" fmla="*/ 247923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3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3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2"/>
                      <a:pt x="647524" y="247923"/>
                    </a:cubicBezTo>
                    <a:close/>
                  </a:path>
                </a:pathLst>
              </a:custGeom>
              <a:solidFill>
                <a:srgbClr val="00FFFF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8BB02BA2-872F-75D4-6C47-62AEF9875A56}"/>
                  </a:ext>
                </a:extLst>
              </p:cNvPr>
              <p:cNvSpPr txBox="1"/>
              <p:nvPr/>
            </p:nvSpPr>
            <p:spPr>
              <a:xfrm>
                <a:off x="5534094" y="2990185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200" name="TextBox 199">
                <a:extLst>
                  <a:ext uri="{FF2B5EF4-FFF2-40B4-BE49-F238E27FC236}">
                    <a16:creationId xmlns:a16="http://schemas.microsoft.com/office/drawing/2014/main" id="{7A5F7841-B186-AA3A-546F-F1134FAD234D}"/>
                  </a:ext>
                </a:extLst>
              </p:cNvPr>
              <p:cNvSpPr txBox="1"/>
              <p:nvPr/>
            </p:nvSpPr>
            <p:spPr>
              <a:xfrm>
                <a:off x="5382050" y="3091287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 dirty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2.0</a:t>
                </a:r>
              </a:p>
            </p:txBody>
          </p:sp>
          <p:sp>
            <p:nvSpPr>
              <p:cNvPr id="201" name="TextBox 200">
                <a:extLst>
                  <a:ext uri="{FF2B5EF4-FFF2-40B4-BE49-F238E27FC236}">
                    <a16:creationId xmlns:a16="http://schemas.microsoft.com/office/drawing/2014/main" id="{10319D0D-F739-8250-5F23-F87B6005340B}"/>
                  </a:ext>
                </a:extLst>
              </p:cNvPr>
              <p:cNvSpPr txBox="1"/>
              <p:nvPr/>
            </p:nvSpPr>
            <p:spPr>
              <a:xfrm>
                <a:off x="5428875" y="3192388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C428A7A-CF8B-3755-35DA-C40B75B729E4}"/>
                </a:ext>
              </a:extLst>
            </p:cNvPr>
            <p:cNvSpPr/>
            <p:nvPr/>
          </p:nvSpPr>
          <p:spPr>
            <a:xfrm>
              <a:off x="5391884" y="2626854"/>
              <a:ext cx="685110" cy="336708"/>
            </a:xfrm>
            <a:custGeom>
              <a:avLst/>
              <a:gdLst>
                <a:gd name="connsiteX0" fmla="*/ 685114 w 685110"/>
                <a:gd name="connsiteY0" fmla="*/ 640 h 336708"/>
                <a:gd name="connsiteX1" fmla="*/ 4 w 685110"/>
                <a:gd name="connsiteY1" fmla="*/ 337349 h 336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5110" h="336708">
                  <a:moveTo>
                    <a:pt x="685114" y="640"/>
                  </a:moveTo>
                  <a:cubicBezTo>
                    <a:pt x="618407" y="33426"/>
                    <a:pt x="258927" y="210094"/>
                    <a:pt x="4" y="337349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203" name="Graphic 2">
              <a:extLst>
                <a:ext uri="{FF2B5EF4-FFF2-40B4-BE49-F238E27FC236}">
                  <a16:creationId xmlns:a16="http://schemas.microsoft.com/office/drawing/2014/main" id="{BB0D9D8B-3365-0BCF-5813-CDF7EB2A524C}"/>
                </a:ext>
              </a:extLst>
            </p:cNvPr>
            <p:cNvGrpSpPr/>
            <p:nvPr/>
          </p:nvGrpSpPr>
          <p:grpSpPr>
            <a:xfrm>
              <a:off x="7213942" y="3313211"/>
              <a:ext cx="190315" cy="250977"/>
              <a:chOff x="7748197" y="3405677"/>
              <a:chExt cx="190315" cy="250977"/>
            </a:xfrm>
          </p:grpSpPr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A1B79DF8-0929-5D3D-724F-3F24B6BC03B1}"/>
                  </a:ext>
                </a:extLst>
              </p:cNvPr>
              <p:cNvSpPr/>
              <p:nvPr/>
            </p:nvSpPr>
            <p:spPr>
              <a:xfrm>
                <a:off x="7748197" y="3405677"/>
                <a:ext cx="152795" cy="201504"/>
              </a:xfrm>
              <a:custGeom>
                <a:avLst/>
                <a:gdLst>
                  <a:gd name="connsiteX0" fmla="*/ 4 w 152795"/>
                  <a:gd name="connsiteY0" fmla="*/ 640 h 201504"/>
                  <a:gd name="connsiteX1" fmla="*/ 152800 w 152795"/>
                  <a:gd name="connsiteY1" fmla="*/ 202145 h 20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52795" h="201504">
                    <a:moveTo>
                      <a:pt x="4" y="640"/>
                    </a:moveTo>
                    <a:cubicBezTo>
                      <a:pt x="56027" y="74523"/>
                      <a:pt x="114246" y="151299"/>
                      <a:pt x="152800" y="20214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F412869F-A516-4F5C-871D-065990EFC993}"/>
                  </a:ext>
                </a:extLst>
              </p:cNvPr>
              <p:cNvSpPr/>
              <p:nvPr/>
            </p:nvSpPr>
            <p:spPr>
              <a:xfrm>
                <a:off x="7885382" y="3595982"/>
                <a:ext cx="53129" cy="60672"/>
              </a:xfrm>
              <a:custGeom>
                <a:avLst/>
                <a:gdLst>
                  <a:gd name="connsiteX0" fmla="*/ 33553 w 53129"/>
                  <a:gd name="connsiteY0" fmla="*/ 640 h 60672"/>
                  <a:gd name="connsiteX1" fmla="*/ 53134 w 53129"/>
                  <a:gd name="connsiteY1" fmla="*/ 61313 h 60672"/>
                  <a:gd name="connsiteX2" fmla="*/ 4 w 53129"/>
                  <a:gd name="connsiteY2" fmla="*/ 26096 h 60672"/>
                  <a:gd name="connsiteX3" fmla="*/ 33553 w 53129"/>
                  <a:gd name="connsiteY3" fmla="*/ 640 h 60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129" h="60672">
                    <a:moveTo>
                      <a:pt x="33553" y="640"/>
                    </a:moveTo>
                    <a:lnTo>
                      <a:pt x="53134" y="61313"/>
                    </a:lnTo>
                    <a:lnTo>
                      <a:pt x="4" y="26096"/>
                    </a:lnTo>
                    <a:lnTo>
                      <a:pt x="3355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206" name="Graphic 2">
              <a:extLst>
                <a:ext uri="{FF2B5EF4-FFF2-40B4-BE49-F238E27FC236}">
                  <a16:creationId xmlns:a16="http://schemas.microsoft.com/office/drawing/2014/main" id="{4C7424D1-E553-0CF5-3675-416C2E4A30EE}"/>
                </a:ext>
              </a:extLst>
            </p:cNvPr>
            <p:cNvGrpSpPr/>
            <p:nvPr/>
          </p:nvGrpSpPr>
          <p:grpSpPr>
            <a:xfrm>
              <a:off x="6066822" y="3346641"/>
              <a:ext cx="42109" cy="215778"/>
              <a:chOff x="6601077" y="3439107"/>
              <a:chExt cx="42109" cy="215778"/>
            </a:xfrm>
          </p:grpSpPr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5700CF12-0D7A-04B9-B0FF-D76798D16D0E}"/>
                  </a:ext>
                </a:extLst>
              </p:cNvPr>
              <p:cNvSpPr/>
              <p:nvPr/>
            </p:nvSpPr>
            <p:spPr>
              <a:xfrm>
                <a:off x="6622126" y="3439107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6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A1BACE2C-D24D-8B19-61D6-C697BF078472}"/>
                  </a:ext>
                </a:extLst>
              </p:cNvPr>
              <p:cNvSpPr/>
              <p:nvPr/>
            </p:nvSpPr>
            <p:spPr>
              <a:xfrm>
                <a:off x="6601077" y="3594706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209" name="Graphic 2">
              <a:extLst>
                <a:ext uri="{FF2B5EF4-FFF2-40B4-BE49-F238E27FC236}">
                  <a16:creationId xmlns:a16="http://schemas.microsoft.com/office/drawing/2014/main" id="{62395E43-0309-3534-07C8-E5BB3A43FA22}"/>
                </a:ext>
              </a:extLst>
            </p:cNvPr>
            <p:cNvGrpSpPr/>
            <p:nvPr/>
          </p:nvGrpSpPr>
          <p:grpSpPr>
            <a:xfrm>
              <a:off x="4753780" y="3310431"/>
              <a:ext cx="198737" cy="253625"/>
              <a:chOff x="5288035" y="3402897"/>
              <a:chExt cx="198737" cy="253625"/>
            </a:xfrm>
          </p:grpSpPr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1BFB35FE-FD82-0488-61B8-BDF6C6A3FA3B}"/>
                  </a:ext>
                </a:extLst>
              </p:cNvPr>
              <p:cNvSpPr/>
              <p:nvPr/>
            </p:nvSpPr>
            <p:spPr>
              <a:xfrm>
                <a:off x="5325970" y="3402897"/>
                <a:ext cx="160802" cy="205217"/>
              </a:xfrm>
              <a:custGeom>
                <a:avLst/>
                <a:gdLst>
                  <a:gd name="connsiteX0" fmla="*/ 160807 w 160802"/>
                  <a:gd name="connsiteY0" fmla="*/ 640 h 205217"/>
                  <a:gd name="connsiteX1" fmla="*/ 4 w 160802"/>
                  <a:gd name="connsiteY1" fmla="*/ 205858 h 205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60802" h="205217">
                    <a:moveTo>
                      <a:pt x="160807" y="640"/>
                    </a:moveTo>
                    <a:cubicBezTo>
                      <a:pt x="101890" y="75828"/>
                      <a:pt x="40332" y="154386"/>
                      <a:pt x="4" y="205858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ACA47F0F-D600-6002-DBCD-35C8DAE5EF06}"/>
                  </a:ext>
                </a:extLst>
              </p:cNvPr>
              <p:cNvSpPr/>
              <p:nvPr/>
            </p:nvSpPr>
            <p:spPr>
              <a:xfrm>
                <a:off x="5288035" y="3596168"/>
                <a:ext cx="53683" cy="60353"/>
              </a:xfrm>
              <a:custGeom>
                <a:avLst/>
                <a:gdLst>
                  <a:gd name="connsiteX0" fmla="*/ 53687 w 53683"/>
                  <a:gd name="connsiteY0" fmla="*/ 26626 h 60353"/>
                  <a:gd name="connsiteX1" fmla="*/ 4 w 53683"/>
                  <a:gd name="connsiteY1" fmla="*/ 60994 h 60353"/>
                  <a:gd name="connsiteX2" fmla="*/ 20547 w 53683"/>
                  <a:gd name="connsiteY2" fmla="*/ 640 h 60353"/>
                  <a:gd name="connsiteX3" fmla="*/ 53687 w 53683"/>
                  <a:gd name="connsiteY3" fmla="*/ 26626 h 6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683" h="60353">
                    <a:moveTo>
                      <a:pt x="53687" y="26626"/>
                    </a:moveTo>
                    <a:lnTo>
                      <a:pt x="4" y="60994"/>
                    </a:lnTo>
                    <a:lnTo>
                      <a:pt x="20547" y="640"/>
                    </a:lnTo>
                    <a:lnTo>
                      <a:pt x="53687" y="26626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7E0B1DB6-001A-10A3-57FC-2DDF4B64EBBE}"/>
              </a:ext>
            </a:extLst>
          </p:cNvPr>
          <p:cNvGrpSpPr/>
          <p:nvPr/>
        </p:nvGrpSpPr>
        <p:grpSpPr>
          <a:xfrm>
            <a:off x="4061704" y="5859067"/>
            <a:ext cx="2906406" cy="951043"/>
            <a:chOff x="4061704" y="5489203"/>
            <a:chExt cx="2906406" cy="951043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F4213A8-D279-7455-57D3-B6E24FD2E048}"/>
                </a:ext>
              </a:extLst>
            </p:cNvPr>
            <p:cNvSpPr/>
            <p:nvPr/>
          </p:nvSpPr>
          <p:spPr>
            <a:xfrm>
              <a:off x="6613152" y="5489203"/>
              <a:ext cx="43823" cy="216729"/>
            </a:xfrm>
            <a:custGeom>
              <a:avLst/>
              <a:gdLst>
                <a:gd name="connsiteX0" fmla="*/ 43827 w 43823"/>
                <a:gd name="connsiteY0" fmla="*/ 640 h 216729"/>
                <a:gd name="connsiteX1" fmla="*/ 4 w 43823"/>
                <a:gd name="connsiteY1" fmla="*/ 217370 h 21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3823" h="216729">
                  <a:moveTo>
                    <a:pt x="43827" y="640"/>
                  </a:moveTo>
                  <a:cubicBezTo>
                    <a:pt x="37403" y="32421"/>
                    <a:pt x="18899" y="123918"/>
                    <a:pt x="4" y="21737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EC7261-F21E-C1EC-7073-145FB8B4E255}"/>
                </a:ext>
              </a:extLst>
            </p:cNvPr>
            <p:cNvSpPr/>
            <p:nvPr/>
          </p:nvSpPr>
          <p:spPr>
            <a:xfrm>
              <a:off x="4285725" y="5489203"/>
              <a:ext cx="46560" cy="216729"/>
            </a:xfrm>
            <a:custGeom>
              <a:avLst/>
              <a:gdLst>
                <a:gd name="connsiteX0" fmla="*/ 4 w 46560"/>
                <a:gd name="connsiteY0" fmla="*/ 640 h 216729"/>
                <a:gd name="connsiteX1" fmla="*/ 46565 w 46560"/>
                <a:gd name="connsiteY1" fmla="*/ 217370 h 21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6560" h="216729">
                  <a:moveTo>
                    <a:pt x="4" y="640"/>
                  </a:moveTo>
                  <a:cubicBezTo>
                    <a:pt x="6832" y="32421"/>
                    <a:pt x="26491" y="123918"/>
                    <a:pt x="46565" y="217370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F79618EB-9A2B-58F0-2E2A-8E1CCAE8E2FF}"/>
                </a:ext>
              </a:extLst>
            </p:cNvPr>
            <p:cNvSpPr/>
            <p:nvPr/>
          </p:nvSpPr>
          <p:spPr>
            <a:xfrm>
              <a:off x="5558498" y="5489203"/>
              <a:ext cx="6015" cy="214208"/>
            </a:xfrm>
            <a:custGeom>
              <a:avLst/>
              <a:gdLst>
                <a:gd name="connsiteX0" fmla="*/ 4 w 6015"/>
                <a:gd name="connsiteY0" fmla="*/ 640 h 214208"/>
                <a:gd name="connsiteX1" fmla="*/ 4 w 6015"/>
                <a:gd name="connsiteY1" fmla="*/ 214848 h 2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015" h="214208">
                  <a:moveTo>
                    <a:pt x="4" y="640"/>
                  </a:moveTo>
                  <a:cubicBezTo>
                    <a:pt x="4" y="32138"/>
                    <a:pt x="4" y="122275"/>
                    <a:pt x="4" y="214848"/>
                  </a:cubicBezTo>
                </a:path>
              </a:pathLst>
            </a:custGeom>
            <a:noFill/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30" name="Graphic 2">
              <a:extLst>
                <a:ext uri="{FF2B5EF4-FFF2-40B4-BE49-F238E27FC236}">
                  <a16:creationId xmlns:a16="http://schemas.microsoft.com/office/drawing/2014/main" id="{A4AC1D24-A408-66AC-62CC-B5461AF7E8CC}"/>
                </a:ext>
              </a:extLst>
            </p:cNvPr>
            <p:cNvGrpSpPr/>
            <p:nvPr/>
          </p:nvGrpSpPr>
          <p:grpSpPr>
            <a:xfrm>
              <a:off x="6209877" y="5706143"/>
              <a:ext cx="758233" cy="494566"/>
              <a:chOff x="6744132" y="5798609"/>
              <a:chExt cx="758233" cy="494566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4ACE1AC1-37A7-16B3-77D0-E8BB8109EC52}"/>
                  </a:ext>
                </a:extLst>
              </p:cNvPr>
              <p:cNvSpPr/>
              <p:nvPr/>
            </p:nvSpPr>
            <p:spPr>
              <a:xfrm>
                <a:off x="6744132" y="5798609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FFA5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7977909-BC77-3569-38F3-AC0309A98A39}"/>
                  </a:ext>
                </a:extLst>
              </p:cNvPr>
              <p:cNvSpPr txBox="1"/>
              <p:nvPr/>
            </p:nvSpPr>
            <p:spPr>
              <a:xfrm>
                <a:off x="6975521" y="5846113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1163A13-44F1-7023-8A1E-9A8FB1104F5B}"/>
                  </a:ext>
                </a:extLst>
              </p:cNvPr>
              <p:cNvSpPr txBox="1"/>
              <p:nvPr/>
            </p:nvSpPr>
            <p:spPr>
              <a:xfrm>
                <a:off x="6804738" y="5947214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10.0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FBB4A2D-7183-E1B6-0A4B-4EF0A4932744}"/>
                  </a:ext>
                </a:extLst>
              </p:cNvPr>
              <p:cNvSpPr txBox="1"/>
              <p:nvPr/>
            </p:nvSpPr>
            <p:spPr>
              <a:xfrm>
                <a:off x="6872618" y="6048315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7.0</a:t>
                </a:r>
              </a:p>
            </p:txBody>
          </p:sp>
        </p:grpSp>
        <p:grpSp>
          <p:nvGrpSpPr>
            <p:cNvPr id="40" name="Graphic 2">
              <a:extLst>
                <a:ext uri="{FF2B5EF4-FFF2-40B4-BE49-F238E27FC236}">
                  <a16:creationId xmlns:a16="http://schemas.microsoft.com/office/drawing/2014/main" id="{33FB4139-F02C-E1DB-2ED0-1C4B8687C0A9}"/>
                </a:ext>
              </a:extLst>
            </p:cNvPr>
            <p:cNvGrpSpPr/>
            <p:nvPr/>
          </p:nvGrpSpPr>
          <p:grpSpPr>
            <a:xfrm>
              <a:off x="4061704" y="5706143"/>
              <a:ext cx="698519" cy="494566"/>
              <a:chOff x="4595959" y="5798609"/>
              <a:chExt cx="698519" cy="494566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0FC3E53D-D1F1-5981-7F73-9EE1F79BF262}"/>
                  </a:ext>
                </a:extLst>
              </p:cNvPr>
              <p:cNvSpPr/>
              <p:nvPr/>
            </p:nvSpPr>
            <p:spPr>
              <a:xfrm>
                <a:off x="4595959" y="5798609"/>
                <a:ext cx="647519" cy="494566"/>
              </a:xfrm>
              <a:custGeom>
                <a:avLst/>
                <a:gdLst>
                  <a:gd name="connsiteX0" fmla="*/ 647524 w 647519"/>
                  <a:gd name="connsiteY0" fmla="*/ 247924 h 494566"/>
                  <a:gd name="connsiteX1" fmla="*/ 323764 w 647519"/>
                  <a:gd name="connsiteY1" fmla="*/ 495207 h 494566"/>
                  <a:gd name="connsiteX2" fmla="*/ 4 w 647519"/>
                  <a:gd name="connsiteY2" fmla="*/ 247924 h 494566"/>
                  <a:gd name="connsiteX3" fmla="*/ 323764 w 647519"/>
                  <a:gd name="connsiteY3" fmla="*/ 640 h 494566"/>
                  <a:gd name="connsiteX4" fmla="*/ 647524 w 647519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7519" h="494566">
                    <a:moveTo>
                      <a:pt x="647524" y="247924"/>
                    </a:moveTo>
                    <a:cubicBezTo>
                      <a:pt x="647524" y="384494"/>
                      <a:pt x="502572" y="495207"/>
                      <a:pt x="323764" y="495207"/>
                    </a:cubicBezTo>
                    <a:cubicBezTo>
                      <a:pt x="144956" y="495207"/>
                      <a:pt x="4" y="384494"/>
                      <a:pt x="4" y="247924"/>
                    </a:cubicBezTo>
                    <a:cubicBezTo>
                      <a:pt x="4" y="111353"/>
                      <a:pt x="144956" y="640"/>
                      <a:pt x="323764" y="640"/>
                    </a:cubicBezTo>
                    <a:cubicBezTo>
                      <a:pt x="502572" y="640"/>
                      <a:pt x="647524" y="111353"/>
                      <a:pt x="647524" y="247924"/>
                    </a:cubicBezTo>
                    <a:close/>
                  </a:path>
                </a:pathLst>
              </a:custGeom>
              <a:solidFill>
                <a:srgbClr val="FF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87748E0-7576-31B0-FA8F-75C337829A7F}"/>
                  </a:ext>
                </a:extLst>
              </p:cNvPr>
              <p:cNvSpPr txBox="1"/>
              <p:nvPr/>
            </p:nvSpPr>
            <p:spPr>
              <a:xfrm>
                <a:off x="4797876" y="5846113"/>
                <a:ext cx="24718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52953EF-5DB8-82F8-CD0D-DB8CE2B7F18D}"/>
                  </a:ext>
                </a:extLst>
              </p:cNvPr>
              <p:cNvSpPr txBox="1"/>
              <p:nvPr/>
            </p:nvSpPr>
            <p:spPr>
              <a:xfrm>
                <a:off x="4648147" y="5947214"/>
                <a:ext cx="64633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 dirty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1.0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07F4A217-EE6F-94DB-DB01-2DD097AEFD24}"/>
                  </a:ext>
                </a:extLst>
              </p:cNvPr>
              <p:cNvSpPr txBox="1"/>
              <p:nvPr/>
            </p:nvSpPr>
            <p:spPr>
              <a:xfrm>
                <a:off x="4694973" y="6048315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2.0</a:t>
                </a:r>
              </a:p>
            </p:txBody>
          </p:sp>
        </p:grpSp>
        <p:grpSp>
          <p:nvGrpSpPr>
            <p:cNvPr id="63" name="Graphic 2">
              <a:extLst>
                <a:ext uri="{FF2B5EF4-FFF2-40B4-BE49-F238E27FC236}">
                  <a16:creationId xmlns:a16="http://schemas.microsoft.com/office/drawing/2014/main" id="{834958DC-2FA1-06ED-A117-457BD11D580B}"/>
                </a:ext>
              </a:extLst>
            </p:cNvPr>
            <p:cNvGrpSpPr/>
            <p:nvPr/>
          </p:nvGrpSpPr>
          <p:grpSpPr>
            <a:xfrm>
              <a:off x="5205273" y="5706143"/>
              <a:ext cx="758233" cy="494566"/>
              <a:chOff x="5739528" y="5798609"/>
              <a:chExt cx="758233" cy="494566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1183CC5B-8752-24AD-D608-DFB2F158B7BD}"/>
                  </a:ext>
                </a:extLst>
              </p:cNvPr>
              <p:cNvSpPr/>
              <p:nvPr/>
            </p:nvSpPr>
            <p:spPr>
              <a:xfrm>
                <a:off x="5739528" y="5798609"/>
                <a:ext cx="706462" cy="494566"/>
              </a:xfrm>
              <a:custGeom>
                <a:avLst/>
                <a:gdLst>
                  <a:gd name="connsiteX0" fmla="*/ 706467 w 706462"/>
                  <a:gd name="connsiteY0" fmla="*/ 247924 h 494566"/>
                  <a:gd name="connsiteX1" fmla="*/ 353235 w 706462"/>
                  <a:gd name="connsiteY1" fmla="*/ 495207 h 494566"/>
                  <a:gd name="connsiteX2" fmla="*/ 4 w 706462"/>
                  <a:gd name="connsiteY2" fmla="*/ 247924 h 494566"/>
                  <a:gd name="connsiteX3" fmla="*/ 353235 w 706462"/>
                  <a:gd name="connsiteY3" fmla="*/ 640 h 494566"/>
                  <a:gd name="connsiteX4" fmla="*/ 706467 w 706462"/>
                  <a:gd name="connsiteY4" fmla="*/ 247924 h 49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6462" h="494566">
                    <a:moveTo>
                      <a:pt x="706467" y="247924"/>
                    </a:moveTo>
                    <a:cubicBezTo>
                      <a:pt x="706467" y="384494"/>
                      <a:pt x="548320" y="495207"/>
                      <a:pt x="353235" y="495207"/>
                    </a:cubicBezTo>
                    <a:cubicBezTo>
                      <a:pt x="158151" y="495207"/>
                      <a:pt x="4" y="384494"/>
                      <a:pt x="4" y="247924"/>
                    </a:cubicBezTo>
                    <a:cubicBezTo>
                      <a:pt x="4" y="111353"/>
                      <a:pt x="158151" y="640"/>
                      <a:pt x="353235" y="640"/>
                    </a:cubicBezTo>
                    <a:cubicBezTo>
                      <a:pt x="548320" y="640"/>
                      <a:pt x="706467" y="111353"/>
                      <a:pt x="706467" y="247924"/>
                    </a:cubicBezTo>
                    <a:close/>
                  </a:path>
                </a:pathLst>
              </a:custGeom>
              <a:solidFill>
                <a:srgbClr val="00FF00"/>
              </a:solidFill>
              <a:ln w="6009" cap="flat">
                <a:noFill/>
                <a:prstDash val="solid"/>
                <a:miter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A4A1AE03-DAD2-9A9A-0163-37D000CAB5D0}"/>
                  </a:ext>
                </a:extLst>
              </p:cNvPr>
              <p:cNvSpPr txBox="1"/>
              <p:nvPr/>
            </p:nvSpPr>
            <p:spPr>
              <a:xfrm>
                <a:off x="5973232" y="5846113"/>
                <a:ext cx="24237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B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64F0CD87-0AF1-7625-56D4-46985343BBCC}"/>
                  </a:ext>
                </a:extLst>
              </p:cNvPr>
              <p:cNvSpPr txBox="1"/>
              <p:nvPr/>
            </p:nvSpPr>
            <p:spPr>
              <a:xfrm>
                <a:off x="5800134" y="5947214"/>
                <a:ext cx="69762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length: 12.0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2F192E91-ABB3-A16E-718B-60BB30B69844}"/>
                  </a:ext>
                </a:extLst>
              </p:cNvPr>
              <p:cNvSpPr txBox="1"/>
              <p:nvPr/>
            </p:nvSpPr>
            <p:spPr>
              <a:xfrm>
                <a:off x="5868014" y="6048315"/>
                <a:ext cx="51969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LID4096" sz="800" b="1" spc="0" baseline="0">
                    <a:ln/>
                    <a:solidFill>
                      <a:schemeClr val="tx2">
                        <a:lumMod val="50000"/>
                      </a:schemeClr>
                    </a:solidFill>
                    <a:latin typeface="-apple-system"/>
                    <a:cs typeface="Times"/>
                    <a:sym typeface="Times"/>
                    <a:rtl val="0"/>
                  </a:rPr>
                  <a:t>age: 3.0</a:t>
                </a:r>
              </a:p>
            </p:txBody>
          </p:sp>
        </p:grp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9C5E015-6718-1ADF-5C52-0111859742CC}"/>
                </a:ext>
              </a:extLst>
            </p:cNvPr>
            <p:cNvSpPr/>
            <p:nvPr/>
          </p:nvSpPr>
          <p:spPr>
            <a:xfrm>
              <a:off x="5547676" y="6418582"/>
              <a:ext cx="21656" cy="21664"/>
            </a:xfrm>
            <a:custGeom>
              <a:avLst/>
              <a:gdLst>
                <a:gd name="connsiteX0" fmla="*/ 21660 w 21656"/>
                <a:gd name="connsiteY0" fmla="*/ 11473 h 21664"/>
                <a:gd name="connsiteX1" fmla="*/ 10832 w 21656"/>
                <a:gd name="connsiteY1" fmla="*/ 22305 h 21664"/>
                <a:gd name="connsiteX2" fmla="*/ 4 w 21656"/>
                <a:gd name="connsiteY2" fmla="*/ 11473 h 21664"/>
                <a:gd name="connsiteX3" fmla="*/ 10832 w 21656"/>
                <a:gd name="connsiteY3" fmla="*/ 640 h 21664"/>
                <a:gd name="connsiteX4" fmla="*/ 21660 w 21656"/>
                <a:gd name="connsiteY4" fmla="*/ 11473 h 21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56" h="21664">
                  <a:moveTo>
                    <a:pt x="21660" y="11473"/>
                  </a:moveTo>
                  <a:cubicBezTo>
                    <a:pt x="21660" y="17455"/>
                    <a:pt x="16812" y="22305"/>
                    <a:pt x="10832" y="22305"/>
                  </a:cubicBezTo>
                  <a:cubicBezTo>
                    <a:pt x="4852" y="22305"/>
                    <a:pt x="4" y="17455"/>
                    <a:pt x="4" y="11473"/>
                  </a:cubicBezTo>
                  <a:cubicBezTo>
                    <a:pt x="4" y="5490"/>
                    <a:pt x="4852" y="640"/>
                    <a:pt x="10832" y="640"/>
                  </a:cubicBezTo>
                  <a:cubicBezTo>
                    <a:pt x="16812" y="640"/>
                    <a:pt x="21660" y="5490"/>
                    <a:pt x="21660" y="11473"/>
                  </a:cubicBezTo>
                  <a:close/>
                </a:path>
              </a:pathLst>
            </a:custGeom>
            <a:solidFill>
              <a:srgbClr val="000000"/>
            </a:solidFill>
            <a:ln w="6009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LID4096" sz="1200" b="1">
                <a:solidFill>
                  <a:schemeClr val="tx2">
                    <a:lumMod val="50000"/>
                  </a:schemeClr>
                </a:solidFill>
                <a:latin typeface="-apple-system"/>
              </a:endParaRPr>
            </a:p>
          </p:txBody>
        </p:sp>
        <p:grpSp>
          <p:nvGrpSpPr>
            <p:cNvPr id="124" name="Graphic 2">
              <a:extLst>
                <a:ext uri="{FF2B5EF4-FFF2-40B4-BE49-F238E27FC236}">
                  <a16:creationId xmlns:a16="http://schemas.microsoft.com/office/drawing/2014/main" id="{1EED8A9C-2AB0-ADDB-CACA-B69B4B66189D}"/>
                </a:ext>
              </a:extLst>
            </p:cNvPr>
            <p:cNvGrpSpPr/>
            <p:nvPr/>
          </p:nvGrpSpPr>
          <p:grpSpPr>
            <a:xfrm>
              <a:off x="5569001" y="6092381"/>
              <a:ext cx="700828" cy="332059"/>
              <a:chOff x="6103256" y="6184847"/>
              <a:chExt cx="700828" cy="332059"/>
            </a:xfrm>
          </p:grpSpPr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8D27B344-65DC-2FAD-D0D8-C6FFC13861F4}"/>
                  </a:ext>
                </a:extLst>
              </p:cNvPr>
              <p:cNvSpPr/>
              <p:nvPr/>
            </p:nvSpPr>
            <p:spPr>
              <a:xfrm>
                <a:off x="6158299" y="6184847"/>
                <a:ext cx="645786" cy="305978"/>
              </a:xfrm>
              <a:custGeom>
                <a:avLst/>
                <a:gdLst>
                  <a:gd name="connsiteX0" fmla="*/ 645790 w 645786"/>
                  <a:gd name="connsiteY0" fmla="*/ 640 h 305978"/>
                  <a:gd name="connsiteX1" fmla="*/ 4 w 645786"/>
                  <a:gd name="connsiteY1" fmla="*/ 306619 h 3059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45786" h="305978">
                    <a:moveTo>
                      <a:pt x="645790" y="640"/>
                    </a:moveTo>
                    <a:cubicBezTo>
                      <a:pt x="421156" y="107075"/>
                      <a:pt x="128635" y="245674"/>
                      <a:pt x="4" y="306619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951815FF-23CF-9A0C-5900-41141D593A5A}"/>
                  </a:ext>
                </a:extLst>
              </p:cNvPr>
              <p:cNvSpPr/>
              <p:nvPr/>
            </p:nvSpPr>
            <p:spPr>
              <a:xfrm>
                <a:off x="6103256" y="6472111"/>
                <a:ext cx="63374" cy="44795"/>
              </a:xfrm>
              <a:custGeom>
                <a:avLst/>
                <a:gdLst>
                  <a:gd name="connsiteX0" fmla="*/ 63378 w 63374"/>
                  <a:gd name="connsiteY0" fmla="*/ 38712 h 44795"/>
                  <a:gd name="connsiteX1" fmla="*/ 4 w 63374"/>
                  <a:gd name="connsiteY1" fmla="*/ 45436 h 44795"/>
                  <a:gd name="connsiteX2" fmla="*/ 45356 w 63374"/>
                  <a:gd name="connsiteY2" fmla="*/ 640 h 44795"/>
                  <a:gd name="connsiteX3" fmla="*/ 63378 w 63374"/>
                  <a:gd name="connsiteY3" fmla="*/ 38712 h 447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374" h="44795">
                    <a:moveTo>
                      <a:pt x="63378" y="38712"/>
                    </a:moveTo>
                    <a:lnTo>
                      <a:pt x="4" y="45436"/>
                    </a:lnTo>
                    <a:lnTo>
                      <a:pt x="45356" y="640"/>
                    </a:lnTo>
                    <a:lnTo>
                      <a:pt x="63378" y="38712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156" name="Graphic 2">
              <a:extLst>
                <a:ext uri="{FF2B5EF4-FFF2-40B4-BE49-F238E27FC236}">
                  <a16:creationId xmlns:a16="http://schemas.microsoft.com/office/drawing/2014/main" id="{94685A9C-9413-5A3E-A9DE-181AE05A21E8}"/>
                </a:ext>
              </a:extLst>
            </p:cNvPr>
            <p:cNvGrpSpPr/>
            <p:nvPr/>
          </p:nvGrpSpPr>
          <p:grpSpPr>
            <a:xfrm>
              <a:off x="5537450" y="6202572"/>
              <a:ext cx="42109" cy="215776"/>
              <a:chOff x="6071705" y="6295038"/>
              <a:chExt cx="42109" cy="215776"/>
            </a:xfrm>
          </p:grpSpPr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45CD096-1824-E723-AD36-405AA326D02F}"/>
                  </a:ext>
                </a:extLst>
              </p:cNvPr>
              <p:cNvSpPr/>
              <p:nvPr/>
            </p:nvSpPr>
            <p:spPr>
              <a:xfrm>
                <a:off x="6092753" y="6295038"/>
                <a:ext cx="6015" cy="155364"/>
              </a:xfrm>
              <a:custGeom>
                <a:avLst/>
                <a:gdLst>
                  <a:gd name="connsiteX0" fmla="*/ 4 w 6015"/>
                  <a:gd name="connsiteY0" fmla="*/ 640 h 155364"/>
                  <a:gd name="connsiteX1" fmla="*/ 4 w 6015"/>
                  <a:gd name="connsiteY1" fmla="*/ 156005 h 155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15" h="155364">
                    <a:moveTo>
                      <a:pt x="4" y="640"/>
                    </a:moveTo>
                    <a:cubicBezTo>
                      <a:pt x="4" y="57661"/>
                      <a:pt x="4" y="113826"/>
                      <a:pt x="4" y="156005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D74EFFCA-B1B9-67BA-4C81-8EEA82BDE7D6}"/>
                  </a:ext>
                </a:extLst>
              </p:cNvPr>
              <p:cNvSpPr/>
              <p:nvPr/>
            </p:nvSpPr>
            <p:spPr>
              <a:xfrm>
                <a:off x="6071705" y="6450636"/>
                <a:ext cx="42109" cy="60179"/>
              </a:xfrm>
              <a:custGeom>
                <a:avLst/>
                <a:gdLst>
                  <a:gd name="connsiteX0" fmla="*/ 42113 w 42109"/>
                  <a:gd name="connsiteY0" fmla="*/ 640 h 60179"/>
                  <a:gd name="connsiteX1" fmla="*/ 21053 w 42109"/>
                  <a:gd name="connsiteY1" fmla="*/ 60820 h 60179"/>
                  <a:gd name="connsiteX2" fmla="*/ 4 w 42109"/>
                  <a:gd name="connsiteY2" fmla="*/ 640 h 60179"/>
                  <a:gd name="connsiteX3" fmla="*/ 42113 w 42109"/>
                  <a:gd name="connsiteY3" fmla="*/ 640 h 60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109" h="60179">
                    <a:moveTo>
                      <a:pt x="42113" y="640"/>
                    </a:moveTo>
                    <a:lnTo>
                      <a:pt x="21053" y="60820"/>
                    </a:lnTo>
                    <a:lnTo>
                      <a:pt x="4" y="640"/>
                    </a:lnTo>
                    <a:lnTo>
                      <a:pt x="42113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  <p:grpSp>
          <p:nvGrpSpPr>
            <p:cNvPr id="212" name="Graphic 2">
              <a:extLst>
                <a:ext uri="{FF2B5EF4-FFF2-40B4-BE49-F238E27FC236}">
                  <a16:creationId xmlns:a16="http://schemas.microsoft.com/office/drawing/2014/main" id="{57D4AC52-E3BC-BAC2-2E4C-28F03236A83D}"/>
                </a:ext>
              </a:extLst>
            </p:cNvPr>
            <p:cNvGrpSpPr/>
            <p:nvPr/>
          </p:nvGrpSpPr>
          <p:grpSpPr>
            <a:xfrm>
              <a:off x="4672419" y="6069866"/>
              <a:ext cx="874607" cy="354892"/>
              <a:chOff x="5206674" y="6162332"/>
              <a:chExt cx="874607" cy="354892"/>
            </a:xfrm>
          </p:grpSpPr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E29041D9-1547-DD0A-F171-6228304C76E5}"/>
                  </a:ext>
                </a:extLst>
              </p:cNvPr>
              <p:cNvSpPr/>
              <p:nvPr/>
            </p:nvSpPr>
            <p:spPr>
              <a:xfrm>
                <a:off x="5206674" y="6162332"/>
                <a:ext cx="816803" cy="331436"/>
              </a:xfrm>
              <a:custGeom>
                <a:avLst/>
                <a:gdLst>
                  <a:gd name="connsiteX0" fmla="*/ 4 w 816803"/>
                  <a:gd name="connsiteY0" fmla="*/ 640 h 331436"/>
                  <a:gd name="connsiteX1" fmla="*/ 816807 w 816803"/>
                  <a:gd name="connsiteY1" fmla="*/ 332077 h 331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6803" h="331436">
                    <a:moveTo>
                      <a:pt x="4" y="640"/>
                    </a:moveTo>
                    <a:cubicBezTo>
                      <a:pt x="271560" y="110830"/>
                      <a:pt x="660221" y="268539"/>
                      <a:pt x="816807" y="332077"/>
                    </a:cubicBezTo>
                  </a:path>
                </a:pathLst>
              </a:custGeom>
              <a:noFill/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29452E53-E4C0-A98A-7097-930FD822BCD0}"/>
                  </a:ext>
                </a:extLst>
              </p:cNvPr>
              <p:cNvSpPr/>
              <p:nvPr/>
            </p:nvSpPr>
            <p:spPr>
              <a:xfrm>
                <a:off x="6017625" y="6475086"/>
                <a:ext cx="63657" cy="42138"/>
              </a:xfrm>
              <a:custGeom>
                <a:avLst/>
                <a:gdLst>
                  <a:gd name="connsiteX0" fmla="*/ 15831 w 63657"/>
                  <a:gd name="connsiteY0" fmla="*/ 640 h 42138"/>
                  <a:gd name="connsiteX1" fmla="*/ 63661 w 63657"/>
                  <a:gd name="connsiteY1" fmla="*/ 42778 h 42138"/>
                  <a:gd name="connsiteX2" fmla="*/ 4 w 63657"/>
                  <a:gd name="connsiteY2" fmla="*/ 39677 h 42138"/>
                  <a:gd name="connsiteX3" fmla="*/ 15831 w 63657"/>
                  <a:gd name="connsiteY3" fmla="*/ 640 h 42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657" h="42138">
                    <a:moveTo>
                      <a:pt x="15831" y="640"/>
                    </a:moveTo>
                    <a:lnTo>
                      <a:pt x="63661" y="42778"/>
                    </a:lnTo>
                    <a:lnTo>
                      <a:pt x="4" y="39677"/>
                    </a:lnTo>
                    <a:lnTo>
                      <a:pt x="15831" y="640"/>
                    </a:lnTo>
                    <a:close/>
                  </a:path>
                </a:pathLst>
              </a:custGeom>
              <a:solidFill>
                <a:srgbClr val="000000"/>
              </a:solidFill>
              <a:ln w="6009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LID4096" sz="1200" b="1">
                  <a:solidFill>
                    <a:schemeClr val="tx2">
                      <a:lumMod val="50000"/>
                    </a:schemeClr>
                  </a:solidFill>
                  <a:latin typeface="-apple-system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3449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animation-white">
            <a:hlinkClick r:id="" action="ppaction://media"/>
            <a:extLst>
              <a:ext uri="{FF2B5EF4-FFF2-40B4-BE49-F238E27FC236}">
                <a16:creationId xmlns:a16="http://schemas.microsoft.com/office/drawing/2014/main" id="{9154203E-4836-F275-7CC5-76EECFB93E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Sat Dec 23 2023 (8)">
            <a:hlinkClick r:id="" action="ppaction://media"/>
            <a:extLst>
              <a:ext uri="{FF2B5EF4-FFF2-40B4-BE49-F238E27FC236}">
                <a16:creationId xmlns:a16="http://schemas.microsoft.com/office/drawing/2014/main" id="{81372469-11CE-FCA1-C42B-FABB8397B7D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815886" y="12689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52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15326</TotalTime>
  <Words>1464</Words>
  <Application>Microsoft Office PowerPoint</Application>
  <PresentationFormat>Widescreen</PresentationFormat>
  <Paragraphs>326</Paragraphs>
  <Slides>9</Slides>
  <Notes>9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-apple-system</vt:lpstr>
      <vt:lpstr>Arial</vt:lpstr>
      <vt:lpstr>Calibri</vt:lpstr>
      <vt:lpstr>Calibri Light</vt:lpstr>
      <vt:lpstr>Consolas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gera</dc:creator>
  <cp:lastModifiedBy>Gera Weiss</cp:lastModifiedBy>
  <cp:revision>176</cp:revision>
  <dcterms:created xsi:type="dcterms:W3CDTF">2022-11-30T16:30:03Z</dcterms:created>
  <dcterms:modified xsi:type="dcterms:W3CDTF">2023-12-30T09:15:09Z</dcterms:modified>
</cp:coreProperties>
</file>

<file path=docProps/thumbnail.jpeg>
</file>